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9" r:id="rId3"/>
    <p:sldId id="259" r:id="rId4"/>
    <p:sldId id="289" r:id="rId5"/>
    <p:sldId id="294" r:id="rId6"/>
    <p:sldId id="295" r:id="rId7"/>
    <p:sldId id="296" r:id="rId8"/>
    <p:sldId id="297" r:id="rId9"/>
    <p:sldId id="298" r:id="rId10"/>
    <p:sldId id="307" r:id="rId11"/>
    <p:sldId id="308" r:id="rId12"/>
    <p:sldId id="276" r:id="rId13"/>
    <p:sldId id="271" r:id="rId14"/>
    <p:sldId id="260" r:id="rId15"/>
    <p:sldId id="273" r:id="rId16"/>
    <p:sldId id="263" r:id="rId17"/>
    <p:sldId id="280" r:id="rId18"/>
    <p:sldId id="281" r:id="rId19"/>
    <p:sldId id="282" r:id="rId20"/>
    <p:sldId id="291" r:id="rId21"/>
    <p:sldId id="292" r:id="rId22"/>
    <p:sldId id="301" r:id="rId23"/>
    <p:sldId id="302" r:id="rId24"/>
    <p:sldId id="303" r:id="rId25"/>
    <p:sldId id="300" r:id="rId26"/>
    <p:sldId id="306" r:id="rId27"/>
    <p:sldId id="305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creen" id="{140AD052-370B-4061-8CDF-1D7528C14569}">
          <p14:sldIdLst>
            <p14:sldId id="258"/>
            <p14:sldId id="279"/>
          </p14:sldIdLst>
        </p14:section>
        <p14:section name="Section Divider Templates - 7 Options" id="{237DB354-9B3D-4278-A630-98145926CB2E}">
          <p14:sldIdLst>
            <p14:sldId id="259"/>
            <p14:sldId id="289"/>
            <p14:sldId id="294"/>
            <p14:sldId id="295"/>
            <p14:sldId id="296"/>
            <p14:sldId id="297"/>
            <p14:sldId id="298"/>
          </p14:sldIdLst>
        </p14:section>
        <p14:section name="Text Screen Templates - 3 Options" id="{7A1114FE-9C1A-41C3-BE1E-3607D19E9B8A}">
          <p14:sldIdLst>
            <p14:sldId id="307"/>
            <p14:sldId id="308"/>
            <p14:sldId id="276"/>
            <p14:sldId id="271"/>
            <p14:sldId id="260"/>
          </p14:sldIdLst>
        </p14:section>
        <p14:section name="Single Photo Templates - 4 Options" id="{559F5EF7-436D-4000-867C-713F580BEACE}">
          <p14:sldIdLst>
            <p14:sldId id="273"/>
            <p14:sldId id="263"/>
            <p14:sldId id="280"/>
            <p14:sldId id="281"/>
          </p14:sldIdLst>
        </p14:section>
        <p14:section name="Double Photo Screens -" id="{EDB6A34F-6550-4417-BF4D-8A82C632DB12}">
          <p14:sldIdLst>
            <p14:sldId id="282"/>
            <p14:sldId id="291"/>
            <p14:sldId id="292"/>
          </p14:sldIdLst>
        </p14:section>
        <p14:section name="6x Photo Screens (3 options)" id="{E1C1AEBA-31FD-49EC-BC15-E68798EB528E}">
          <p14:sldIdLst>
            <p14:sldId id="301"/>
            <p14:sldId id="302"/>
            <p14:sldId id="303"/>
          </p14:sldIdLst>
        </p14:section>
        <p14:section name="Charts and Graphs" id="{A3347793-6E4B-4C02-9509-BBCFFB6D7B1E}">
          <p14:sldIdLst>
            <p14:sldId id="300"/>
            <p14:sldId id="306"/>
            <p14:sldId id="305"/>
          </p14:sldIdLst>
        </p14:section>
        <p14:section name="Closing/Thank You" id="{BC1ECAFC-0A26-49DE-984D-C3A4F9FA9155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F65"/>
    <a:srgbClr val="A51890"/>
    <a:srgbClr val="1594CB"/>
    <a:srgbClr val="FFC529"/>
    <a:srgbClr val="000000"/>
    <a:srgbClr val="0E5F84"/>
    <a:srgbClr val="25608D"/>
    <a:srgbClr val="FFFFFF"/>
    <a:srgbClr val="BC8B0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405" autoAdjust="0"/>
    <p:restoredTop sz="81145" autoAdjust="0"/>
  </p:normalViewPr>
  <p:slideViewPr>
    <p:cSldViewPr snapToGrid="0" showGuides="1">
      <p:cViewPr varScale="1">
        <p:scale>
          <a:sx n="82" d="100"/>
          <a:sy n="82" d="100"/>
        </p:scale>
        <p:origin x="72" y="603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4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, Adam" userId="a738c02a-466b-4773-8f07-9b5c973e6510" providerId="ADAL" clId="{6D086D65-C291-4437-9584-0470B9578993}"/>
    <pc:docChg chg="modMainMaster">
      <pc:chgData name="Wik, Adam" userId="a738c02a-466b-4773-8f07-9b5c973e6510" providerId="ADAL" clId="{6D086D65-C291-4437-9584-0470B9578993}" dt="2024-09-10T14:55:29.020" v="55" actId="20577"/>
      <pc:docMkLst>
        <pc:docMk/>
      </pc:docMkLst>
      <pc:sldMasterChg chg="modSldLayout">
        <pc:chgData name="Wik, Adam" userId="a738c02a-466b-4773-8f07-9b5c973e6510" providerId="ADAL" clId="{6D086D65-C291-4437-9584-0470B9578993}" dt="2024-09-10T14:55:29.020" v="55" actId="20577"/>
        <pc:sldMasterMkLst>
          <pc:docMk/>
          <pc:sldMasterMk cId="1411760754" sldId="2147483648"/>
        </pc:sldMasterMkLst>
        <pc:sldLayoutChg chg="modSp mod">
          <pc:chgData name="Wik, Adam" userId="a738c02a-466b-4773-8f07-9b5c973e6510" providerId="ADAL" clId="{6D086D65-C291-4437-9584-0470B9578993}" dt="2024-09-10T14:53:00.339" v="1" actId="20577"/>
          <pc:sldLayoutMkLst>
            <pc:docMk/>
            <pc:sldMasterMk cId="1411760754" sldId="2147483648"/>
            <pc:sldLayoutMk cId="2640334844" sldId="2147483664"/>
          </pc:sldLayoutMkLst>
          <pc:spChg chg="mod">
            <ac:chgData name="Wik, Adam" userId="a738c02a-466b-4773-8f07-9b5c973e6510" providerId="ADAL" clId="{6D086D65-C291-4437-9584-0470B9578993}" dt="2024-09-10T14:53:00.339" v="1" actId="20577"/>
            <ac:spMkLst>
              <pc:docMk/>
              <pc:sldMasterMk cId="1411760754" sldId="2147483648"/>
              <pc:sldLayoutMk cId="2640334844" sldId="2147483664"/>
              <ac:spMk id="7" creationId="{5F25C19E-6C71-BD04-6B14-8CC2E27AFAC5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16.437" v="5" actId="20577"/>
          <pc:sldLayoutMkLst>
            <pc:docMk/>
            <pc:sldMasterMk cId="1411760754" sldId="2147483648"/>
            <pc:sldLayoutMk cId="3886476333" sldId="2147483665"/>
          </pc:sldLayoutMkLst>
          <pc:spChg chg="mod">
            <ac:chgData name="Wik, Adam" userId="a738c02a-466b-4773-8f07-9b5c973e6510" providerId="ADAL" clId="{6D086D65-C291-4437-9584-0470B9578993}" dt="2024-09-10T14:53:16.437" v="5" actId="20577"/>
            <ac:spMkLst>
              <pc:docMk/>
              <pc:sldMasterMk cId="1411760754" sldId="2147483648"/>
              <pc:sldLayoutMk cId="3886476333" sldId="2147483665"/>
              <ac:spMk id="4" creationId="{39DA2396-471C-9EE9-D4E2-7BB1E4B94FA2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15.939" v="27" actId="20577"/>
          <pc:sldLayoutMkLst>
            <pc:docMk/>
            <pc:sldMasterMk cId="1411760754" sldId="2147483648"/>
            <pc:sldLayoutMk cId="2956076822" sldId="2147483666"/>
          </pc:sldLayoutMkLst>
          <pc:spChg chg="mod">
            <ac:chgData name="Wik, Adam" userId="a738c02a-466b-4773-8f07-9b5c973e6510" providerId="ADAL" clId="{6D086D65-C291-4437-9584-0470B9578993}" dt="2024-09-10T14:54:15.939" v="27" actId="20577"/>
            <ac:spMkLst>
              <pc:docMk/>
              <pc:sldMasterMk cId="1411760754" sldId="2147483648"/>
              <pc:sldLayoutMk cId="2956076822" sldId="2147483666"/>
              <ac:spMk id="4" creationId="{76E81090-B199-CD03-8417-86069B84D313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10.887" v="25" actId="20577"/>
          <pc:sldLayoutMkLst>
            <pc:docMk/>
            <pc:sldMasterMk cId="1411760754" sldId="2147483648"/>
            <pc:sldLayoutMk cId="1363287747" sldId="2147483669"/>
          </pc:sldLayoutMkLst>
          <pc:spChg chg="mod">
            <ac:chgData name="Wik, Adam" userId="a738c02a-466b-4773-8f07-9b5c973e6510" providerId="ADAL" clId="{6D086D65-C291-4437-9584-0470B9578993}" dt="2024-09-10T14:54:10.887" v="25" actId="20577"/>
            <ac:spMkLst>
              <pc:docMk/>
              <pc:sldMasterMk cId="1411760754" sldId="2147483648"/>
              <pc:sldLayoutMk cId="1363287747" sldId="2147483669"/>
              <ac:spMk id="4" creationId="{6547596C-90B5-A9EF-15E4-1E3D12E2EBD4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26.319" v="31" actId="20577"/>
          <pc:sldLayoutMkLst>
            <pc:docMk/>
            <pc:sldMasterMk cId="1411760754" sldId="2147483648"/>
            <pc:sldLayoutMk cId="1400885569" sldId="2147483677"/>
          </pc:sldLayoutMkLst>
          <pc:spChg chg="mod">
            <ac:chgData name="Wik, Adam" userId="a738c02a-466b-4773-8f07-9b5c973e6510" providerId="ADAL" clId="{6D086D65-C291-4437-9584-0470B9578993}" dt="2024-09-10T14:54:26.319" v="31" actId="20577"/>
            <ac:spMkLst>
              <pc:docMk/>
              <pc:sldMasterMk cId="1411760754" sldId="2147483648"/>
              <pc:sldLayoutMk cId="1400885569" sldId="2147483677"/>
              <ac:spMk id="4" creationId="{4F2AD0FF-80BA-8B1A-A06B-975A18B0D0F3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21.766" v="29" actId="20577"/>
          <pc:sldLayoutMkLst>
            <pc:docMk/>
            <pc:sldMasterMk cId="1411760754" sldId="2147483648"/>
            <pc:sldLayoutMk cId="1332759215" sldId="2147483678"/>
          </pc:sldLayoutMkLst>
          <pc:spChg chg="mod">
            <ac:chgData name="Wik, Adam" userId="a738c02a-466b-4773-8f07-9b5c973e6510" providerId="ADAL" clId="{6D086D65-C291-4437-9584-0470B9578993}" dt="2024-09-10T14:54:21.766" v="29" actId="20577"/>
            <ac:spMkLst>
              <pc:docMk/>
              <pc:sldMasterMk cId="1411760754" sldId="2147483648"/>
              <pc:sldLayoutMk cId="1332759215" sldId="2147483678"/>
              <ac:spMk id="12" creationId="{F3D2ADBD-FED8-BD64-9495-90A8A490D35D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05.844" v="23" actId="20577"/>
          <pc:sldLayoutMkLst>
            <pc:docMk/>
            <pc:sldMasterMk cId="1411760754" sldId="2147483648"/>
            <pc:sldLayoutMk cId="2501330769" sldId="2147483679"/>
          </pc:sldLayoutMkLst>
          <pc:spChg chg="mod">
            <ac:chgData name="Wik, Adam" userId="a738c02a-466b-4773-8f07-9b5c973e6510" providerId="ADAL" clId="{6D086D65-C291-4437-9584-0470B9578993}" dt="2024-09-10T14:54:05.844" v="23" actId="20577"/>
            <ac:spMkLst>
              <pc:docMk/>
              <pc:sldMasterMk cId="1411760754" sldId="2147483648"/>
              <pc:sldLayoutMk cId="2501330769" sldId="2147483679"/>
              <ac:spMk id="4" creationId="{82A8B67D-064D-09D6-BD50-B5A007C9EACF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10.617" v="3" actId="20577"/>
          <pc:sldLayoutMkLst>
            <pc:docMk/>
            <pc:sldMasterMk cId="1411760754" sldId="2147483648"/>
            <pc:sldLayoutMk cId="1308765755" sldId="2147483682"/>
          </pc:sldLayoutMkLst>
          <pc:spChg chg="mod">
            <ac:chgData name="Wik, Adam" userId="a738c02a-466b-4773-8f07-9b5c973e6510" providerId="ADAL" clId="{6D086D65-C291-4437-9584-0470B9578993}" dt="2024-09-10T14:53:10.617" v="3" actId="20577"/>
            <ac:spMkLst>
              <pc:docMk/>
              <pc:sldMasterMk cId="1411760754" sldId="2147483648"/>
              <pc:sldLayoutMk cId="1308765755" sldId="2147483682"/>
              <ac:spMk id="12" creationId="{F049FBD8-AC7E-973C-2C4B-676C899A1307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31.749" v="33" actId="20577"/>
          <pc:sldLayoutMkLst>
            <pc:docMk/>
            <pc:sldMasterMk cId="1411760754" sldId="2147483648"/>
            <pc:sldLayoutMk cId="2958323675" sldId="2147483683"/>
          </pc:sldLayoutMkLst>
          <pc:spChg chg="mod">
            <ac:chgData name="Wik, Adam" userId="a738c02a-466b-4773-8f07-9b5c973e6510" providerId="ADAL" clId="{6D086D65-C291-4437-9584-0470B9578993}" dt="2024-09-10T14:54:31.749" v="33" actId="20577"/>
            <ac:spMkLst>
              <pc:docMk/>
              <pc:sldMasterMk cId="1411760754" sldId="2147483648"/>
              <pc:sldLayoutMk cId="2958323675" sldId="2147483683"/>
              <ac:spMk id="5" creationId="{3D989595-26BC-3D00-5CC2-313BD28B1149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38.893" v="35" actId="20577"/>
          <pc:sldLayoutMkLst>
            <pc:docMk/>
            <pc:sldMasterMk cId="1411760754" sldId="2147483648"/>
            <pc:sldLayoutMk cId="2959492253" sldId="2147483684"/>
          </pc:sldLayoutMkLst>
          <pc:spChg chg="mod">
            <ac:chgData name="Wik, Adam" userId="a738c02a-466b-4773-8f07-9b5c973e6510" providerId="ADAL" clId="{6D086D65-C291-4437-9584-0470B9578993}" dt="2024-09-10T14:54:38.893" v="35" actId="20577"/>
            <ac:spMkLst>
              <pc:docMk/>
              <pc:sldMasterMk cId="1411760754" sldId="2147483648"/>
              <pc:sldLayoutMk cId="2959492253" sldId="2147483684"/>
              <ac:spMk id="6" creationId="{46B302F2-05E1-3562-05A0-2143F2B1494C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43.834" v="37" actId="20577"/>
          <pc:sldLayoutMkLst>
            <pc:docMk/>
            <pc:sldMasterMk cId="1411760754" sldId="2147483648"/>
            <pc:sldLayoutMk cId="314365463" sldId="2147483685"/>
          </pc:sldLayoutMkLst>
          <pc:spChg chg="mod">
            <ac:chgData name="Wik, Adam" userId="a738c02a-466b-4773-8f07-9b5c973e6510" providerId="ADAL" clId="{6D086D65-C291-4437-9584-0470B9578993}" dt="2024-09-10T14:54:43.834" v="37" actId="20577"/>
            <ac:spMkLst>
              <pc:docMk/>
              <pc:sldMasterMk cId="1411760754" sldId="2147483648"/>
              <pc:sldLayoutMk cId="314365463" sldId="2147483685"/>
              <ac:spMk id="4" creationId="{462FF3A3-8172-42F0-1015-7968241B432A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21.042" v="7" actId="20577"/>
          <pc:sldLayoutMkLst>
            <pc:docMk/>
            <pc:sldMasterMk cId="1411760754" sldId="2147483648"/>
            <pc:sldLayoutMk cId="1698089990" sldId="2147483687"/>
          </pc:sldLayoutMkLst>
          <pc:spChg chg="mod">
            <ac:chgData name="Wik, Adam" userId="a738c02a-466b-4773-8f07-9b5c973e6510" providerId="ADAL" clId="{6D086D65-C291-4437-9584-0470B9578993}" dt="2024-09-10T14:53:21.042" v="7" actId="20577"/>
            <ac:spMkLst>
              <pc:docMk/>
              <pc:sldMasterMk cId="1411760754" sldId="2147483648"/>
              <pc:sldLayoutMk cId="1698089990" sldId="2147483687"/>
              <ac:spMk id="11" creationId="{BEAC153E-0D0C-FE75-59F3-2200467C8762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48.139" v="39" actId="20577"/>
          <pc:sldLayoutMkLst>
            <pc:docMk/>
            <pc:sldMasterMk cId="1411760754" sldId="2147483648"/>
            <pc:sldLayoutMk cId="1582800940" sldId="2147483689"/>
          </pc:sldLayoutMkLst>
          <pc:spChg chg="mod">
            <ac:chgData name="Wik, Adam" userId="a738c02a-466b-4773-8f07-9b5c973e6510" providerId="ADAL" clId="{6D086D65-C291-4437-9584-0470B9578993}" dt="2024-09-10T14:54:48.139" v="39" actId="20577"/>
            <ac:spMkLst>
              <pc:docMk/>
              <pc:sldMasterMk cId="1411760754" sldId="2147483648"/>
              <pc:sldLayoutMk cId="1582800940" sldId="2147483689"/>
              <ac:spMk id="7" creationId="{C9589ABE-1374-0932-B33F-BF4B78197092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53.676" v="41" actId="20577"/>
          <pc:sldLayoutMkLst>
            <pc:docMk/>
            <pc:sldMasterMk cId="1411760754" sldId="2147483648"/>
            <pc:sldLayoutMk cId="3764181964" sldId="2147483691"/>
          </pc:sldLayoutMkLst>
          <pc:spChg chg="mod">
            <ac:chgData name="Wik, Adam" userId="a738c02a-466b-4773-8f07-9b5c973e6510" providerId="ADAL" clId="{6D086D65-C291-4437-9584-0470B9578993}" dt="2024-09-10T14:54:53.676" v="41" actId="20577"/>
            <ac:spMkLst>
              <pc:docMk/>
              <pc:sldMasterMk cId="1411760754" sldId="2147483648"/>
              <pc:sldLayoutMk cId="3764181964" sldId="2147483691"/>
              <ac:spMk id="11" creationId="{A0BFFB9E-6319-A521-7EF0-AB3A647D06FA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25.059" v="9" actId="20577"/>
          <pc:sldLayoutMkLst>
            <pc:docMk/>
            <pc:sldMasterMk cId="1411760754" sldId="2147483648"/>
            <pc:sldLayoutMk cId="3879655745" sldId="2147483695"/>
          </pc:sldLayoutMkLst>
          <pc:spChg chg="mod">
            <ac:chgData name="Wik, Adam" userId="a738c02a-466b-4773-8f07-9b5c973e6510" providerId="ADAL" clId="{6D086D65-C291-4437-9584-0470B9578993}" dt="2024-09-10T14:53:25.059" v="9" actId="20577"/>
            <ac:spMkLst>
              <pc:docMk/>
              <pc:sldMasterMk cId="1411760754" sldId="2147483648"/>
              <pc:sldLayoutMk cId="3879655745" sldId="2147483695"/>
              <ac:spMk id="3" creationId="{43816800-04C8-8D2B-0B22-D75D3EC1D2F5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30.228" v="11" actId="20577"/>
          <pc:sldLayoutMkLst>
            <pc:docMk/>
            <pc:sldMasterMk cId="1411760754" sldId="2147483648"/>
            <pc:sldLayoutMk cId="723673117" sldId="2147483696"/>
          </pc:sldLayoutMkLst>
          <pc:spChg chg="mod">
            <ac:chgData name="Wik, Adam" userId="a738c02a-466b-4773-8f07-9b5c973e6510" providerId="ADAL" clId="{6D086D65-C291-4437-9584-0470B9578993}" dt="2024-09-10T14:53:30.228" v="11" actId="20577"/>
            <ac:spMkLst>
              <pc:docMk/>
              <pc:sldMasterMk cId="1411760754" sldId="2147483648"/>
              <pc:sldLayoutMk cId="723673117" sldId="2147483696"/>
              <ac:spMk id="3" creationId="{1C9FB2C8-2733-C88D-0FF1-39B5C99B51D8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34.489" v="13" actId="20577"/>
          <pc:sldLayoutMkLst>
            <pc:docMk/>
            <pc:sldMasterMk cId="1411760754" sldId="2147483648"/>
            <pc:sldLayoutMk cId="1568527665" sldId="2147483697"/>
          </pc:sldLayoutMkLst>
          <pc:spChg chg="mod">
            <ac:chgData name="Wik, Adam" userId="a738c02a-466b-4773-8f07-9b5c973e6510" providerId="ADAL" clId="{6D086D65-C291-4437-9584-0470B9578993}" dt="2024-09-10T14:53:34.489" v="13" actId="20577"/>
            <ac:spMkLst>
              <pc:docMk/>
              <pc:sldMasterMk cId="1411760754" sldId="2147483648"/>
              <pc:sldLayoutMk cId="1568527665" sldId="2147483697"/>
              <ac:spMk id="3" creationId="{CBB3E7D9-D2A7-5628-3A83-D3EE90411E66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40.535" v="15" actId="20577"/>
          <pc:sldLayoutMkLst>
            <pc:docMk/>
            <pc:sldMasterMk cId="1411760754" sldId="2147483648"/>
            <pc:sldLayoutMk cId="3046163053" sldId="2147483698"/>
          </pc:sldLayoutMkLst>
          <pc:spChg chg="mod">
            <ac:chgData name="Wik, Adam" userId="a738c02a-466b-4773-8f07-9b5c973e6510" providerId="ADAL" clId="{6D086D65-C291-4437-9584-0470B9578993}" dt="2024-09-10T14:53:40.535" v="15" actId="20577"/>
            <ac:spMkLst>
              <pc:docMk/>
              <pc:sldMasterMk cId="1411760754" sldId="2147483648"/>
              <pc:sldLayoutMk cId="3046163053" sldId="2147483698"/>
              <ac:spMk id="3" creationId="{B68AC949-7688-9732-9842-FF7884D7F371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47.602" v="17" actId="20577"/>
          <pc:sldLayoutMkLst>
            <pc:docMk/>
            <pc:sldMasterMk cId="1411760754" sldId="2147483648"/>
            <pc:sldLayoutMk cId="1807357725" sldId="2147483699"/>
          </pc:sldLayoutMkLst>
          <pc:spChg chg="mod">
            <ac:chgData name="Wik, Adam" userId="a738c02a-466b-4773-8f07-9b5c973e6510" providerId="ADAL" clId="{6D086D65-C291-4437-9584-0470B9578993}" dt="2024-09-10T14:53:47.602" v="17" actId="20577"/>
            <ac:spMkLst>
              <pc:docMk/>
              <pc:sldMasterMk cId="1411760754" sldId="2147483648"/>
              <pc:sldLayoutMk cId="1807357725" sldId="2147483699"/>
              <ac:spMk id="3" creationId="{5D31A9A2-CE6E-D798-D29B-0E2182B23F67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29.020" v="55" actId="20577"/>
          <pc:sldLayoutMkLst>
            <pc:docMk/>
            <pc:sldMasterMk cId="1411760754" sldId="2147483648"/>
            <pc:sldLayoutMk cId="539707128" sldId="2147483700"/>
          </pc:sldLayoutMkLst>
          <pc:spChg chg="mod">
            <ac:chgData name="Wik, Adam" userId="a738c02a-466b-4773-8f07-9b5c973e6510" providerId="ADAL" clId="{6D086D65-C291-4437-9584-0470B9578993}" dt="2024-09-10T14:55:29.020" v="55" actId="20577"/>
            <ac:spMkLst>
              <pc:docMk/>
              <pc:sldMasterMk cId="1411760754" sldId="2147483648"/>
              <pc:sldLayoutMk cId="539707128" sldId="2147483700"/>
              <ac:spMk id="17" creationId="{DF08CE21-7B5D-A817-F942-828CC6403863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12.722" v="49" actId="20577"/>
          <pc:sldLayoutMkLst>
            <pc:docMk/>
            <pc:sldMasterMk cId="1411760754" sldId="2147483648"/>
            <pc:sldLayoutMk cId="81943883" sldId="2147483701"/>
          </pc:sldLayoutMkLst>
          <pc:spChg chg="mod">
            <ac:chgData name="Wik, Adam" userId="a738c02a-466b-4773-8f07-9b5c973e6510" providerId="ADAL" clId="{6D086D65-C291-4437-9584-0470B9578993}" dt="2024-09-10T14:55:12.722" v="49" actId="20577"/>
            <ac:spMkLst>
              <pc:docMk/>
              <pc:sldMasterMk cId="1411760754" sldId="2147483648"/>
              <pc:sldLayoutMk cId="81943883" sldId="2147483701"/>
              <ac:spMk id="73" creationId="{B15AACB5-C52C-007B-B569-65CFEF38A99F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4:58.212" v="43" actId="20577"/>
          <pc:sldLayoutMkLst>
            <pc:docMk/>
            <pc:sldMasterMk cId="1411760754" sldId="2147483648"/>
            <pc:sldLayoutMk cId="1989533194" sldId="2147483702"/>
          </pc:sldLayoutMkLst>
          <pc:spChg chg="mod">
            <ac:chgData name="Wik, Adam" userId="a738c02a-466b-4773-8f07-9b5c973e6510" providerId="ADAL" clId="{6D086D65-C291-4437-9584-0470B9578993}" dt="2024-09-10T14:54:58.212" v="43" actId="20577"/>
            <ac:spMkLst>
              <pc:docMk/>
              <pc:sldMasterMk cId="1411760754" sldId="2147483648"/>
              <pc:sldLayoutMk cId="1989533194" sldId="2147483702"/>
              <ac:spMk id="10" creationId="{87469979-ECE0-C973-3B9C-438BF4C1C7FE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02.141" v="45" actId="20577"/>
          <pc:sldLayoutMkLst>
            <pc:docMk/>
            <pc:sldMasterMk cId="1411760754" sldId="2147483648"/>
            <pc:sldLayoutMk cId="2497869100" sldId="2147483703"/>
          </pc:sldLayoutMkLst>
          <pc:spChg chg="mod">
            <ac:chgData name="Wik, Adam" userId="a738c02a-466b-4773-8f07-9b5c973e6510" providerId="ADAL" clId="{6D086D65-C291-4437-9584-0470B9578993}" dt="2024-09-10T14:55:02.141" v="45" actId="20577"/>
            <ac:spMkLst>
              <pc:docMk/>
              <pc:sldMasterMk cId="1411760754" sldId="2147483648"/>
              <pc:sldLayoutMk cId="2497869100" sldId="2147483703"/>
              <ac:spMk id="4" creationId="{99CC67D7-014E-1651-D551-35B5EC1E390F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06.875" v="47" actId="20577"/>
          <pc:sldLayoutMkLst>
            <pc:docMk/>
            <pc:sldMasterMk cId="1411760754" sldId="2147483648"/>
            <pc:sldLayoutMk cId="36765491" sldId="2147483704"/>
          </pc:sldLayoutMkLst>
          <pc:spChg chg="mod">
            <ac:chgData name="Wik, Adam" userId="a738c02a-466b-4773-8f07-9b5c973e6510" providerId="ADAL" clId="{6D086D65-C291-4437-9584-0470B9578993}" dt="2024-09-10T14:55:06.875" v="47" actId="20577"/>
            <ac:spMkLst>
              <pc:docMk/>
              <pc:sldMasterMk cId="1411760754" sldId="2147483648"/>
              <pc:sldLayoutMk cId="36765491" sldId="2147483704"/>
              <ac:spMk id="4" creationId="{3E3CA99C-22DA-8484-EE73-6C63AF59C9F4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16.145" v="51" actId="20577"/>
          <pc:sldLayoutMkLst>
            <pc:docMk/>
            <pc:sldMasterMk cId="1411760754" sldId="2147483648"/>
            <pc:sldLayoutMk cId="2963406457" sldId="2147483705"/>
          </pc:sldLayoutMkLst>
          <pc:spChg chg="mod">
            <ac:chgData name="Wik, Adam" userId="a738c02a-466b-4773-8f07-9b5c973e6510" providerId="ADAL" clId="{6D086D65-C291-4437-9584-0470B9578993}" dt="2024-09-10T14:55:16.145" v="51" actId="20577"/>
            <ac:spMkLst>
              <pc:docMk/>
              <pc:sldMasterMk cId="1411760754" sldId="2147483648"/>
              <pc:sldLayoutMk cId="2963406457" sldId="2147483705"/>
              <ac:spMk id="14" creationId="{FC1FE824-BBA9-0EC0-05BB-3395428E3104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5:22.822" v="53" actId="20577"/>
          <pc:sldLayoutMkLst>
            <pc:docMk/>
            <pc:sldMasterMk cId="1411760754" sldId="2147483648"/>
            <pc:sldLayoutMk cId="3388260133" sldId="2147483706"/>
          </pc:sldLayoutMkLst>
          <pc:spChg chg="mod">
            <ac:chgData name="Wik, Adam" userId="a738c02a-466b-4773-8f07-9b5c973e6510" providerId="ADAL" clId="{6D086D65-C291-4437-9584-0470B9578993}" dt="2024-09-10T14:55:22.822" v="53" actId="20577"/>
            <ac:spMkLst>
              <pc:docMk/>
              <pc:sldMasterMk cId="1411760754" sldId="2147483648"/>
              <pc:sldLayoutMk cId="3388260133" sldId="2147483706"/>
              <ac:spMk id="3" creationId="{18456377-CDF9-89EB-5F59-900114A2D10F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52.061" v="19" actId="20577"/>
          <pc:sldLayoutMkLst>
            <pc:docMk/>
            <pc:sldMasterMk cId="1411760754" sldId="2147483648"/>
            <pc:sldLayoutMk cId="1077295813" sldId="2147483717"/>
          </pc:sldLayoutMkLst>
          <pc:spChg chg="mod">
            <ac:chgData name="Wik, Adam" userId="a738c02a-466b-4773-8f07-9b5c973e6510" providerId="ADAL" clId="{6D086D65-C291-4437-9584-0470B9578993}" dt="2024-09-10T14:53:52.061" v="19" actId="20577"/>
            <ac:spMkLst>
              <pc:docMk/>
              <pc:sldMasterMk cId="1411760754" sldId="2147483648"/>
              <pc:sldLayoutMk cId="1077295813" sldId="2147483717"/>
              <ac:spMk id="4" creationId="{6547596C-90B5-A9EF-15E4-1E3D12E2EBD4}"/>
            </ac:spMkLst>
          </pc:spChg>
        </pc:sldLayoutChg>
        <pc:sldLayoutChg chg="modSp mod">
          <pc:chgData name="Wik, Adam" userId="a738c02a-466b-4773-8f07-9b5c973e6510" providerId="ADAL" clId="{6D086D65-C291-4437-9584-0470B9578993}" dt="2024-09-10T14:53:59.676" v="21" actId="20577"/>
          <pc:sldLayoutMkLst>
            <pc:docMk/>
            <pc:sldMasterMk cId="1411760754" sldId="2147483648"/>
            <pc:sldLayoutMk cId="1866565817" sldId="2147483718"/>
          </pc:sldLayoutMkLst>
          <pc:spChg chg="mod">
            <ac:chgData name="Wik, Adam" userId="a738c02a-466b-4773-8f07-9b5c973e6510" providerId="ADAL" clId="{6D086D65-C291-4437-9584-0470B9578993}" dt="2024-09-10T14:53:59.676" v="21" actId="20577"/>
            <ac:spMkLst>
              <pc:docMk/>
              <pc:sldMasterMk cId="1411760754" sldId="2147483648"/>
              <pc:sldLayoutMk cId="1866565817" sldId="2147483718"/>
              <ac:spMk id="4" creationId="{76E81090-B199-CD03-8417-86069B84D313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529"/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529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3-48A7-B263-B20CF5BB9615}"/>
              </c:ext>
            </c:extLst>
          </c:dPt>
          <c:dPt>
            <c:idx val="1"/>
            <c:bubble3D val="0"/>
            <c:spPr>
              <a:solidFill>
                <a:srgbClr val="A5189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F5-4697-BBBE-E321FED70C83}"/>
              </c:ext>
            </c:extLst>
          </c:dPt>
          <c:dPt>
            <c:idx val="2"/>
            <c:bubble3D val="0"/>
            <c:spPr>
              <a:solidFill>
                <a:srgbClr val="1594CB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5-4697-BBBE-E321FED70C83}"/>
              </c:ext>
            </c:extLst>
          </c:dPt>
          <c:dPt>
            <c:idx val="3"/>
            <c:bubble3D val="0"/>
            <c:spPr>
              <a:solidFill>
                <a:srgbClr val="672F65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F5-4697-BBBE-E321FED70C83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5-4697-BBBE-E321FED70C83}"/>
              </c:ext>
            </c:extLst>
          </c:dPt>
          <c:dLbls>
            <c:dLbl>
              <c:idx val="4"/>
              <c:layout>
                <c:manualLayout>
                  <c:x val="1.8205978673277452E-2"/>
                  <c:y val="4.99374952351212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F5-4697-BBBE-E321FED70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45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A62-ADE5-B97B4CFD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5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1</c:v>
                </c:pt>
                <c:pt idx="5">
                  <c:v>Category 2</c:v>
                </c:pt>
                <c:pt idx="6">
                  <c:v>Category 3</c:v>
                </c:pt>
                <c:pt idx="7">
                  <c:v>Category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4-4A62-ADE5-B97B4CFD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2"/>
        <c:axId val="949590383"/>
        <c:axId val="949578319"/>
      </c:barChart>
      <c:catAx>
        <c:axId val="94959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9850" cap="flat" cmpd="sng" algn="ctr">
            <a:solidFill>
              <a:srgbClr val="FFC52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578319"/>
        <c:crosses val="autoZero"/>
        <c:auto val="1"/>
        <c:lblAlgn val="ctr"/>
        <c:lblOffset val="100"/>
        <c:noMultiLvlLbl val="0"/>
      </c:catAx>
      <c:valAx>
        <c:axId val="9495783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959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C4FBF7-C2F1-F15C-69A3-A89EED80D4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DFC64-CCF0-7AF4-F090-8D738A72D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FED5-E046-4C2F-9F07-740CBE4B77F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16C42-9A68-87C6-8D32-26D692591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A132A-877A-0B73-EE0D-E7C9131FA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6E0B-7BD4-44AE-BBF7-4CDA27D2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251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5233-BC79-465B-AF8B-DB21E38F791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72A7-FD0B-4CDB-8837-CF5D265DD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from the Designer: </a:t>
            </a:r>
          </a:p>
          <a:p>
            <a:endParaRPr lang="en-US" dirty="0"/>
          </a:p>
          <a:p>
            <a:r>
              <a:rPr lang="en-US" dirty="0"/>
              <a:t>Most of the text utilizes the “Calibri Light” font. The text that appears in “Bold” is manually added by changing the font to “Calibri” AND making the text bold.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3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adjust the bars, simply grab the ‘ends’ of the gold bars and move them to the desired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E72A7-FD0B-4CDB-8837-CF5D265DD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I 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00AD73-079D-D5AD-04B8-C607A87C143A}"/>
              </a:ext>
            </a:extLst>
          </p:cNvPr>
          <p:cNvSpPr/>
          <p:nvPr userDrawn="1"/>
        </p:nvSpPr>
        <p:spPr>
          <a:xfrm rot="20700000">
            <a:off x="-811093" y="-4062"/>
            <a:ext cx="2616930" cy="7325524"/>
          </a:xfrm>
          <a:custGeom>
            <a:avLst/>
            <a:gdLst>
              <a:gd name="connsiteX0" fmla="*/ 1774981 w 2616930"/>
              <a:gd name="connsiteY0" fmla="*/ 0 h 7325524"/>
              <a:gd name="connsiteX1" fmla="*/ 2616929 w 2616930"/>
              <a:gd name="connsiteY1" fmla="*/ 225599 h 7325524"/>
              <a:gd name="connsiteX2" fmla="*/ 2616930 w 2616930"/>
              <a:gd name="connsiteY2" fmla="*/ 7325524 h 7325524"/>
              <a:gd name="connsiteX3" fmla="*/ 0 w 2616930"/>
              <a:gd name="connsiteY3" fmla="*/ 6624320 h 732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930" h="7325524">
                <a:moveTo>
                  <a:pt x="1774981" y="0"/>
                </a:moveTo>
                <a:lnTo>
                  <a:pt x="2616929" y="225599"/>
                </a:lnTo>
                <a:lnTo>
                  <a:pt x="2616930" y="7325524"/>
                </a:lnTo>
                <a:lnTo>
                  <a:pt x="0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7E68BCD-16FC-D1FB-8A4C-5394750A2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82" b="29374"/>
          <a:stretch/>
        </p:blipFill>
        <p:spPr>
          <a:xfrm>
            <a:off x="1" y="0"/>
            <a:ext cx="12192000" cy="6905451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3FDC3E-6AE9-36A0-8DB9-25605AB8AE71}"/>
              </a:ext>
            </a:extLst>
          </p:cNvPr>
          <p:cNvSpPr/>
          <p:nvPr userDrawn="1"/>
        </p:nvSpPr>
        <p:spPr bwMode="white">
          <a:xfrm rot="15300000">
            <a:off x="2789149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05BDC-908E-E43A-E519-680BCAEA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900000">
            <a:off x="1988881" y="-895318"/>
            <a:ext cx="8983524" cy="3674658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6000">
                <a:solidFill>
                  <a:srgbClr val="672F65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A01F9A-FE9E-5B10-0408-CAEDEFB73358}"/>
              </a:ext>
            </a:extLst>
          </p:cNvPr>
          <p:cNvSpPr/>
          <p:nvPr userDrawn="1"/>
        </p:nvSpPr>
        <p:spPr>
          <a:xfrm rot="20700000">
            <a:off x="1228868" y="-1526231"/>
            <a:ext cx="10781275" cy="7690984"/>
          </a:xfrm>
          <a:custGeom>
            <a:avLst/>
            <a:gdLst>
              <a:gd name="connsiteX0" fmla="*/ 10305166 w 10781275"/>
              <a:gd name="connsiteY0" fmla="*/ 2761261 h 7690984"/>
              <a:gd name="connsiteX1" fmla="*/ 10781275 w 10781275"/>
              <a:gd name="connsiteY1" fmla="*/ 2888834 h 7690984"/>
              <a:gd name="connsiteX2" fmla="*/ 10781275 w 10781275"/>
              <a:gd name="connsiteY2" fmla="*/ 5257821 h 7690984"/>
              <a:gd name="connsiteX3" fmla="*/ 10305166 w 10781275"/>
              <a:gd name="connsiteY3" fmla="*/ 7034684 h 7690984"/>
              <a:gd name="connsiteX4" fmla="*/ 476398 w 10781275"/>
              <a:gd name="connsiteY4" fmla="*/ 127650 h 7690984"/>
              <a:gd name="connsiteX5" fmla="*/ 476398 w 10781275"/>
              <a:gd name="connsiteY5" fmla="*/ 7214875 h 7690984"/>
              <a:gd name="connsiteX6" fmla="*/ 10256884 w 10781275"/>
              <a:gd name="connsiteY6" fmla="*/ 7214875 h 7690984"/>
              <a:gd name="connsiteX7" fmla="*/ 10129311 w 10781275"/>
              <a:gd name="connsiteY7" fmla="*/ 7690984 h 7690984"/>
              <a:gd name="connsiteX8" fmla="*/ 2205872 w 10781275"/>
              <a:gd name="connsiteY8" fmla="*/ 7690984 h 7690984"/>
              <a:gd name="connsiteX9" fmla="*/ 0 w 10781275"/>
              <a:gd name="connsiteY9" fmla="*/ 7099922 h 7690984"/>
              <a:gd name="connsiteX10" fmla="*/ 0 w 10781275"/>
              <a:gd name="connsiteY10" fmla="*/ 0 h 76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1275" h="7690984">
                <a:moveTo>
                  <a:pt x="10305166" y="2761261"/>
                </a:moveTo>
                <a:lnTo>
                  <a:pt x="10781275" y="2888834"/>
                </a:lnTo>
                <a:lnTo>
                  <a:pt x="10781275" y="5257821"/>
                </a:lnTo>
                <a:lnTo>
                  <a:pt x="10305166" y="7034684"/>
                </a:lnTo>
                <a:close/>
                <a:moveTo>
                  <a:pt x="476398" y="127650"/>
                </a:moveTo>
                <a:lnTo>
                  <a:pt x="476398" y="7214875"/>
                </a:lnTo>
                <a:lnTo>
                  <a:pt x="10256884" y="7214875"/>
                </a:lnTo>
                <a:lnTo>
                  <a:pt x="10129311" y="7690984"/>
                </a:lnTo>
                <a:lnTo>
                  <a:pt x="2205872" y="7690984"/>
                </a:lnTo>
                <a:lnTo>
                  <a:pt x="0" y="70999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86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8894D3-3699-1221-8EC4-D3CFD157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 rot="20700000">
            <a:off x="8366120" y="3522022"/>
            <a:ext cx="3205111" cy="854241"/>
          </a:xfrm>
          <a:prstGeom prst="rect">
            <a:avLst/>
          </a:prstGeom>
          <a:effectLst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FDBB4-5029-C847-077A-D877041318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700000">
            <a:off x="2616424" y="3026728"/>
            <a:ext cx="6499141" cy="5778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b="0">
                <a:solidFill>
                  <a:srgbClr val="1594C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C43E96-8FC7-F425-70CB-2C6E6768E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0700000">
            <a:off x="2734142" y="3345542"/>
            <a:ext cx="6432550" cy="635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594C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49821D1-E31D-2B24-9792-E457A8E2FDA2}"/>
              </a:ext>
            </a:extLst>
          </p:cNvPr>
          <p:cNvSpPr/>
          <p:nvPr userDrawn="1"/>
        </p:nvSpPr>
        <p:spPr>
          <a:xfrm rot="4500000">
            <a:off x="1558690" y="3206130"/>
            <a:ext cx="1124755" cy="603763"/>
          </a:xfrm>
          <a:prstGeom prst="triangle">
            <a:avLst/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3EBC95D-D027-A6DA-AD39-4C8B55F7F9AE}"/>
              </a:ext>
            </a:extLst>
          </p:cNvPr>
          <p:cNvSpPr/>
          <p:nvPr userDrawn="1"/>
        </p:nvSpPr>
        <p:spPr>
          <a:xfrm rot="4500000">
            <a:off x="1578327" y="3301294"/>
            <a:ext cx="875172" cy="469788"/>
          </a:xfrm>
          <a:prstGeom prst="triangl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B2A2EA-9E6F-EC5C-6822-9EFB3789B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6627" y="3458556"/>
            <a:ext cx="2462527" cy="656324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351E9-3306-6AB9-6F07-1C3C94941A9D}"/>
              </a:ext>
            </a:extLst>
          </p:cNvPr>
          <p:cNvSpPr txBox="1"/>
          <p:nvPr userDrawn="1"/>
        </p:nvSpPr>
        <p:spPr>
          <a:xfrm>
            <a:off x="0" y="6967131"/>
            <a:ext cx="1926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ECI Title Screen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5C19E-6C71-BD04-6B14-8CC2E27AFAC5}"/>
              </a:ext>
            </a:extLst>
          </p:cNvPr>
          <p:cNvSpPr txBox="1"/>
          <p:nvPr userDrawn="1"/>
        </p:nvSpPr>
        <p:spPr>
          <a:xfrm>
            <a:off x="7689534" y="6184562"/>
            <a:ext cx="450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All visual representations, designs, pricing and recommendations contained in this proposal are the intellectual property of Exhibit Concepts, Inc. Any reproduction in part or as a whole without the prior written permission of Exhibit Concepts, Inc. is prohibited. © 2024 Exhibit Concepts, Inc. </a:t>
            </a:r>
            <a:endParaRPr lang="en-US" sz="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3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1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69E8F16-2EAC-1DDF-21EE-F909FA6B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289" y="-1205712"/>
            <a:ext cx="6858000" cy="926942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rgbClr val="672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7F060BA-4F22-854B-ADA8-589E6D640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E3806-F303-CD44-EB78-52B7F0EB06BF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7596C-90B5-A9EF-15E4-1E3D12E2EBD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0772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81090-B199-CD03-8417-86069B84D313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86656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3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68A80-49C0-3C1E-841A-598F3F20F82A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8B67D-064D-09D6-BD50-B5A007C9EAC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50133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4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69E8F16-2EAC-1DDF-21EE-F909FA6B0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289" y="-1205712"/>
            <a:ext cx="6858000" cy="926942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A06384-8DA4-E34F-A0E5-83A4858ACDCC}"/>
              </a:ext>
            </a:extLst>
          </p:cNvPr>
          <p:cNvSpPr/>
          <p:nvPr userDrawn="1"/>
        </p:nvSpPr>
        <p:spPr>
          <a:xfrm flipH="1">
            <a:off x="0" y="5053630"/>
            <a:ext cx="6736080" cy="1804370"/>
          </a:xfrm>
          <a:custGeom>
            <a:avLst/>
            <a:gdLst>
              <a:gd name="connsiteX0" fmla="*/ 698616 w 6615042"/>
              <a:gd name="connsiteY0" fmla="*/ 0 h 3239040"/>
              <a:gd name="connsiteX1" fmla="*/ 6615042 w 6615042"/>
              <a:gd name="connsiteY1" fmla="*/ 1434670 h 3239040"/>
              <a:gd name="connsiteX2" fmla="*/ 6615042 w 6615042"/>
              <a:gd name="connsiteY2" fmla="*/ 3239040 h 3239040"/>
              <a:gd name="connsiteX3" fmla="*/ 0 w 6615042"/>
              <a:gd name="connsiteY3" fmla="*/ 3239040 h 3239040"/>
              <a:gd name="connsiteX0" fmla="*/ 486554 w 6615042"/>
              <a:gd name="connsiteY0" fmla="*/ 428854 h 1804370"/>
              <a:gd name="connsiteX1" fmla="*/ 6615042 w 6615042"/>
              <a:gd name="connsiteY1" fmla="*/ 0 h 1804370"/>
              <a:gd name="connsiteX2" fmla="*/ 6615042 w 6615042"/>
              <a:gd name="connsiteY2" fmla="*/ 1804370 h 1804370"/>
              <a:gd name="connsiteX3" fmla="*/ 0 w 6615042"/>
              <a:gd name="connsiteY3" fmla="*/ 1804370 h 1804370"/>
              <a:gd name="connsiteX4" fmla="*/ 486554 w 6615042"/>
              <a:gd name="connsiteY4" fmla="*/ 428854 h 1804370"/>
              <a:gd name="connsiteX0" fmla="*/ 0 w 6615042"/>
              <a:gd name="connsiteY0" fmla="*/ 1804370 h 1804370"/>
              <a:gd name="connsiteX1" fmla="*/ 6615042 w 6615042"/>
              <a:gd name="connsiteY1" fmla="*/ 0 h 1804370"/>
              <a:gd name="connsiteX2" fmla="*/ 6615042 w 6615042"/>
              <a:gd name="connsiteY2" fmla="*/ 1804370 h 1804370"/>
              <a:gd name="connsiteX3" fmla="*/ 0 w 6615042"/>
              <a:gd name="connsiteY3" fmla="*/ 1804370 h 18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5042" h="1804370">
                <a:moveTo>
                  <a:pt x="0" y="1804370"/>
                </a:moveTo>
                <a:cubicBezTo>
                  <a:pt x="0" y="1503642"/>
                  <a:pt x="5512535" y="0"/>
                  <a:pt x="6615042" y="0"/>
                </a:cubicBezTo>
                <a:lnTo>
                  <a:pt x="6615042" y="1804370"/>
                </a:lnTo>
                <a:lnTo>
                  <a:pt x="0" y="1804370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4663FF-B9C7-475B-5CD8-6F27B60B8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D20B3F-7D04-FDC7-E690-5513CF28AF43}"/>
              </a:ext>
            </a:extLst>
          </p:cNvPr>
          <p:cNvSpPr/>
          <p:nvPr userDrawn="1"/>
        </p:nvSpPr>
        <p:spPr bwMode="blackWhite">
          <a:xfrm>
            <a:off x="1" y="1"/>
            <a:ext cx="12191999" cy="6857998"/>
          </a:xfrm>
          <a:custGeom>
            <a:avLst/>
            <a:gdLst>
              <a:gd name="connsiteX0" fmla="*/ 0 w 12191999"/>
              <a:gd name="connsiteY0" fmla="*/ 0 h 6857998"/>
              <a:gd name="connsiteX1" fmla="*/ 439594 w 12191999"/>
              <a:gd name="connsiteY1" fmla="*/ 0 h 6857998"/>
              <a:gd name="connsiteX2" fmla="*/ 11573830 w 12191999"/>
              <a:gd name="connsiteY2" fmla="*/ 0 h 6857998"/>
              <a:gd name="connsiteX3" fmla="*/ 12191999 w 12191999"/>
              <a:gd name="connsiteY3" fmla="*/ 2307038 h 6857998"/>
              <a:gd name="connsiteX4" fmla="*/ 12191999 w 12191999"/>
              <a:gd name="connsiteY4" fmla="*/ 4481063 h 6857998"/>
              <a:gd name="connsiteX5" fmla="*/ 12191999 w 12191999"/>
              <a:gd name="connsiteY5" fmla="*/ 4797688 h 6857998"/>
              <a:gd name="connsiteX6" fmla="*/ 12191999 w 12191999"/>
              <a:gd name="connsiteY6" fmla="*/ 6857998 h 6857998"/>
              <a:gd name="connsiteX7" fmla="*/ 5693179 w 12191999"/>
              <a:gd name="connsiteY7" fmla="*/ 6857998 h 6857998"/>
              <a:gd name="connsiteX8" fmla="*/ 0 w 12191999"/>
              <a:gd name="connsiteY8" fmla="*/ 6132680 h 6857998"/>
              <a:gd name="connsiteX9" fmla="*/ 0 w 12191999"/>
              <a:gd name="connsiteY9" fmla="*/ 217402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8">
                <a:moveTo>
                  <a:pt x="0" y="0"/>
                </a:moveTo>
                <a:lnTo>
                  <a:pt x="439594" y="0"/>
                </a:lnTo>
                <a:lnTo>
                  <a:pt x="11573830" y="0"/>
                </a:lnTo>
                <a:lnTo>
                  <a:pt x="12191999" y="2307038"/>
                </a:lnTo>
                <a:lnTo>
                  <a:pt x="12191999" y="4481063"/>
                </a:lnTo>
                <a:lnTo>
                  <a:pt x="12191999" y="4797688"/>
                </a:lnTo>
                <a:lnTo>
                  <a:pt x="12191999" y="6857998"/>
                </a:lnTo>
                <a:lnTo>
                  <a:pt x="5693179" y="6857998"/>
                </a:lnTo>
                <a:lnTo>
                  <a:pt x="0" y="6132680"/>
                </a:lnTo>
                <a:lnTo>
                  <a:pt x="0" y="2174025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B3F914-79AD-EE39-3386-8ADD351E14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E3806-F303-CD44-EB78-52B7F0EB06BF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7596C-90B5-A9EF-15E4-1E3D12E2EBD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chemeClr val="bg1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6328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 OPTION 5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B83096-0E7A-97B8-1F49-23C7E1FD62AF}"/>
              </a:ext>
            </a:extLst>
          </p:cNvPr>
          <p:cNvSpPr/>
          <p:nvPr userDrawn="1"/>
        </p:nvSpPr>
        <p:spPr>
          <a:xfrm>
            <a:off x="1" y="5751512"/>
            <a:ext cx="7141579" cy="1106488"/>
          </a:xfrm>
          <a:custGeom>
            <a:avLst/>
            <a:gdLst>
              <a:gd name="connsiteX0" fmla="*/ 0 w 2680795"/>
              <a:gd name="connsiteY0" fmla="*/ 0 h 3583090"/>
              <a:gd name="connsiteX1" fmla="*/ 1704188 w 2680795"/>
              <a:gd name="connsiteY1" fmla="*/ 0 h 3583090"/>
              <a:gd name="connsiteX2" fmla="*/ 2680795 w 2680795"/>
              <a:gd name="connsiteY2" fmla="*/ 3583090 h 3583090"/>
              <a:gd name="connsiteX3" fmla="*/ 0 w 2680795"/>
              <a:gd name="connsiteY3" fmla="*/ 3583090 h 358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795" h="3583090">
                <a:moveTo>
                  <a:pt x="0" y="0"/>
                </a:moveTo>
                <a:lnTo>
                  <a:pt x="1704188" y="0"/>
                </a:lnTo>
                <a:lnTo>
                  <a:pt x="2680795" y="3583090"/>
                </a:lnTo>
                <a:lnTo>
                  <a:pt x="0" y="3583090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txBody>
          <a:bodyPr vert="horz" wrap="square" lIns="91440" tIns="45720" rIns="0" bIns="45720" rtlCol="0" anchor="ctr" anchorCtr="0">
            <a:no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AD37C0-5D48-40BA-1F6F-EC5AF1C80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B05183-FAEA-4659-7E88-CA7E9A97167B}"/>
              </a:ext>
            </a:extLst>
          </p:cNvPr>
          <p:cNvSpPr/>
          <p:nvPr userDrawn="1"/>
        </p:nvSpPr>
        <p:spPr bwMode="blackWhite">
          <a:xfrm>
            <a:off x="0" y="0"/>
            <a:ext cx="12191999" cy="6857998"/>
          </a:xfrm>
          <a:custGeom>
            <a:avLst/>
            <a:gdLst>
              <a:gd name="connsiteX0" fmla="*/ 0 w 12191999"/>
              <a:gd name="connsiteY0" fmla="*/ 0 h 6857998"/>
              <a:gd name="connsiteX1" fmla="*/ 439594 w 12191999"/>
              <a:gd name="connsiteY1" fmla="*/ 0 h 6857998"/>
              <a:gd name="connsiteX2" fmla="*/ 11573830 w 12191999"/>
              <a:gd name="connsiteY2" fmla="*/ 0 h 6857998"/>
              <a:gd name="connsiteX3" fmla="*/ 12191999 w 12191999"/>
              <a:gd name="connsiteY3" fmla="*/ 2307038 h 6857998"/>
              <a:gd name="connsiteX4" fmla="*/ 12191999 w 12191999"/>
              <a:gd name="connsiteY4" fmla="*/ 4481063 h 6857998"/>
              <a:gd name="connsiteX5" fmla="*/ 12191999 w 12191999"/>
              <a:gd name="connsiteY5" fmla="*/ 4797688 h 6857998"/>
              <a:gd name="connsiteX6" fmla="*/ 12191999 w 12191999"/>
              <a:gd name="connsiteY6" fmla="*/ 6857998 h 6857998"/>
              <a:gd name="connsiteX7" fmla="*/ 5693179 w 12191999"/>
              <a:gd name="connsiteY7" fmla="*/ 6857998 h 6857998"/>
              <a:gd name="connsiteX8" fmla="*/ 0 w 12191999"/>
              <a:gd name="connsiteY8" fmla="*/ 6132680 h 6857998"/>
              <a:gd name="connsiteX9" fmla="*/ 0 w 12191999"/>
              <a:gd name="connsiteY9" fmla="*/ 217402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8">
                <a:moveTo>
                  <a:pt x="0" y="0"/>
                </a:moveTo>
                <a:lnTo>
                  <a:pt x="439594" y="0"/>
                </a:lnTo>
                <a:lnTo>
                  <a:pt x="11573830" y="0"/>
                </a:lnTo>
                <a:lnTo>
                  <a:pt x="12191999" y="2307038"/>
                </a:lnTo>
                <a:lnTo>
                  <a:pt x="12191999" y="4481063"/>
                </a:lnTo>
                <a:lnTo>
                  <a:pt x="12191999" y="4797688"/>
                </a:lnTo>
                <a:lnTo>
                  <a:pt x="12191999" y="6857998"/>
                </a:lnTo>
                <a:lnTo>
                  <a:pt x="5693179" y="6857998"/>
                </a:lnTo>
                <a:lnTo>
                  <a:pt x="0" y="6132680"/>
                </a:lnTo>
                <a:lnTo>
                  <a:pt x="0" y="21740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904AB9-5924-523D-AB23-C741B0E53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2543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Text Screen OPTION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81090-B199-CD03-8417-86069B84D313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60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581A09-6C8B-4BEF-B42D-971D21A33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6924675"/>
          </a:xfrm>
          <a:custGeom>
            <a:avLst/>
            <a:gdLst>
              <a:gd name="connsiteX0" fmla="*/ 0 w 12192000"/>
              <a:gd name="connsiteY0" fmla="*/ 0 h 6924675"/>
              <a:gd name="connsiteX1" fmla="*/ 439595 w 12192000"/>
              <a:gd name="connsiteY1" fmla="*/ 0 h 6924675"/>
              <a:gd name="connsiteX2" fmla="*/ 2571750 w 12192000"/>
              <a:gd name="connsiteY2" fmla="*/ 0 h 6924675"/>
              <a:gd name="connsiteX3" fmla="*/ 11573831 w 12192000"/>
              <a:gd name="connsiteY3" fmla="*/ 0 h 6924675"/>
              <a:gd name="connsiteX4" fmla="*/ 12192000 w 12192000"/>
              <a:gd name="connsiteY4" fmla="*/ 2307038 h 6924675"/>
              <a:gd name="connsiteX5" fmla="*/ 12192000 w 12192000"/>
              <a:gd name="connsiteY5" fmla="*/ 4797688 h 6924675"/>
              <a:gd name="connsiteX6" fmla="*/ 4502814 w 12192000"/>
              <a:gd name="connsiteY6" fmla="*/ 6857999 h 6924675"/>
              <a:gd name="connsiteX7" fmla="*/ 2571750 w 12192000"/>
              <a:gd name="connsiteY7" fmla="*/ 6858000 h 6924675"/>
              <a:gd name="connsiteX8" fmla="*/ 2571750 w 12192000"/>
              <a:gd name="connsiteY8" fmla="*/ 6924675 h 6924675"/>
              <a:gd name="connsiteX9" fmla="*/ 0 w 12192000"/>
              <a:gd name="connsiteY9" fmla="*/ 6924675 h 692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24675">
                <a:moveTo>
                  <a:pt x="0" y="0"/>
                </a:moveTo>
                <a:lnTo>
                  <a:pt x="439595" y="0"/>
                </a:lnTo>
                <a:lnTo>
                  <a:pt x="2571750" y="0"/>
                </a:lnTo>
                <a:lnTo>
                  <a:pt x="11573831" y="0"/>
                </a:lnTo>
                <a:lnTo>
                  <a:pt x="12192000" y="2307038"/>
                </a:lnTo>
                <a:lnTo>
                  <a:pt x="12192000" y="4797688"/>
                </a:lnTo>
                <a:lnTo>
                  <a:pt x="4502814" y="6857999"/>
                </a:lnTo>
                <a:lnTo>
                  <a:pt x="2571750" y="6858000"/>
                </a:lnTo>
                <a:lnTo>
                  <a:pt x="2571750" y="6924675"/>
                </a:lnTo>
                <a:lnTo>
                  <a:pt x="0" y="6924675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D568C-86E9-3F0E-1A6A-53A2DA50EB59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2ADBD-FED8-BD64-9495-90A8A490D35D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3275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7E8A54-1C81-484A-EB38-47A948C79007}"/>
              </a:ext>
            </a:extLst>
          </p:cNvPr>
          <p:cNvSpPr/>
          <p:nvPr userDrawn="1"/>
        </p:nvSpPr>
        <p:spPr>
          <a:xfrm>
            <a:off x="11573830" y="0"/>
            <a:ext cx="618170" cy="3265714"/>
          </a:xfrm>
          <a:custGeom>
            <a:avLst/>
            <a:gdLst>
              <a:gd name="connsiteX0" fmla="*/ 0 w 618170"/>
              <a:gd name="connsiteY0" fmla="*/ 0 h 3265714"/>
              <a:gd name="connsiteX1" fmla="*/ 618170 w 618170"/>
              <a:gd name="connsiteY1" fmla="*/ 0 h 3265714"/>
              <a:gd name="connsiteX2" fmla="*/ 618170 w 618170"/>
              <a:gd name="connsiteY2" fmla="*/ 3265714 h 3265714"/>
              <a:gd name="connsiteX3" fmla="*/ 618169 w 618170"/>
              <a:gd name="connsiteY3" fmla="*/ 3265714 h 3265714"/>
              <a:gd name="connsiteX4" fmla="*/ 618169 w 618170"/>
              <a:gd name="connsiteY4" fmla="*/ 2307038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70" h="3265714">
                <a:moveTo>
                  <a:pt x="0" y="0"/>
                </a:moveTo>
                <a:lnTo>
                  <a:pt x="618170" y="0"/>
                </a:lnTo>
                <a:lnTo>
                  <a:pt x="618170" y="3265714"/>
                </a:lnTo>
                <a:lnTo>
                  <a:pt x="618169" y="3265714"/>
                </a:lnTo>
                <a:lnTo>
                  <a:pt x="618169" y="2307038"/>
                </a:lnTo>
                <a:close/>
              </a:path>
            </a:pathLst>
          </a:custGeom>
          <a:solidFill>
            <a:srgbClr val="FFC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C6DAEA-79F3-9F75-4112-A1B18E424209}"/>
              </a:ext>
            </a:extLst>
          </p:cNvPr>
          <p:cNvSpPr/>
          <p:nvPr userDrawn="1"/>
        </p:nvSpPr>
        <p:spPr>
          <a:xfrm rot="20700000">
            <a:off x="-818627" y="53170"/>
            <a:ext cx="2189748" cy="7211059"/>
          </a:xfrm>
          <a:custGeom>
            <a:avLst/>
            <a:gdLst>
              <a:gd name="connsiteX0" fmla="*/ 1774981 w 2189748"/>
              <a:gd name="connsiteY0" fmla="*/ 0 h 7211059"/>
              <a:gd name="connsiteX1" fmla="*/ 2189748 w 2189748"/>
              <a:gd name="connsiteY1" fmla="*/ 111137 h 7211059"/>
              <a:gd name="connsiteX2" fmla="*/ 2189748 w 2189748"/>
              <a:gd name="connsiteY2" fmla="*/ 7211059 h 7211059"/>
              <a:gd name="connsiteX3" fmla="*/ 0 w 2189748"/>
              <a:gd name="connsiteY3" fmla="*/ 6624318 h 721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748" h="7211059">
                <a:moveTo>
                  <a:pt x="1774981" y="0"/>
                </a:moveTo>
                <a:lnTo>
                  <a:pt x="2189748" y="111137"/>
                </a:lnTo>
                <a:lnTo>
                  <a:pt x="2189748" y="7211059"/>
                </a:lnTo>
                <a:lnTo>
                  <a:pt x="0" y="6624318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C981D-33C4-DB77-5E5E-362693FE3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5E380E-65DA-1943-F74A-FC12CADF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595" y="0"/>
            <a:ext cx="11752405" cy="6858000"/>
          </a:xfrm>
          <a:custGeom>
            <a:avLst/>
            <a:gdLst>
              <a:gd name="connsiteX0" fmla="*/ 0 w 11752405"/>
              <a:gd name="connsiteY0" fmla="*/ 0 h 6858000"/>
              <a:gd name="connsiteX1" fmla="*/ 11134236 w 11752405"/>
              <a:gd name="connsiteY1" fmla="*/ 0 h 6858000"/>
              <a:gd name="connsiteX2" fmla="*/ 11752405 w 11752405"/>
              <a:gd name="connsiteY2" fmla="*/ 2307038 h 6858000"/>
              <a:gd name="connsiteX3" fmla="*/ 11752405 w 11752405"/>
              <a:gd name="connsiteY3" fmla="*/ 4797688 h 6858000"/>
              <a:gd name="connsiteX4" fmla="*/ 4063218 w 11752405"/>
              <a:gd name="connsiteY4" fmla="*/ 6857999 h 6858000"/>
              <a:gd name="connsiteX5" fmla="*/ 1837595 w 1175240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405" h="6858000">
                <a:moveTo>
                  <a:pt x="0" y="0"/>
                </a:moveTo>
                <a:lnTo>
                  <a:pt x="11134236" y="0"/>
                </a:lnTo>
                <a:lnTo>
                  <a:pt x="11752405" y="2307038"/>
                </a:lnTo>
                <a:lnTo>
                  <a:pt x="11752405" y="4797688"/>
                </a:lnTo>
                <a:lnTo>
                  <a:pt x="4063218" y="6857999"/>
                </a:lnTo>
                <a:lnTo>
                  <a:pt x="1837595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0252CA-A58B-70C0-8DFD-054D60F56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5B8C3-C109-8CBE-EBCA-6785FFC3B5FA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AD0FF-80BA-8B1A-A06B-975A18B0D0F3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40088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3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64784C-5D70-0A6D-AAC5-DB2E0968BB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680798 w 12192000"/>
              <a:gd name="connsiteY3" fmla="*/ 6858000 h 6858000"/>
              <a:gd name="connsiteX4" fmla="*/ 1704192 w 12192000"/>
              <a:gd name="connsiteY4" fmla="*/ 3274912 h 6858000"/>
              <a:gd name="connsiteX5" fmla="*/ 1317106 w 12192000"/>
              <a:gd name="connsiteY5" fmla="*/ 3274912 h 6858000"/>
              <a:gd name="connsiteX6" fmla="*/ 439596 w 12192000"/>
              <a:gd name="connsiteY6" fmla="*/ 1 h 6858000"/>
              <a:gd name="connsiteX7" fmla="*/ 9269424 w 12192000"/>
              <a:gd name="connsiteY7" fmla="*/ 2 h 6858000"/>
              <a:gd name="connsiteX8" fmla="*/ 9269424 w 12192000"/>
              <a:gd name="connsiteY8" fmla="*/ 1 h 6858000"/>
              <a:gd name="connsiteX9" fmla="*/ 439596 w 12192000"/>
              <a:gd name="connsiteY9" fmla="*/ 1 h 6858000"/>
              <a:gd name="connsiteX10" fmla="*/ 2 w 12192000"/>
              <a:gd name="connsiteY10" fmla="*/ 1 h 6858000"/>
              <a:gd name="connsiteX11" fmla="*/ 2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680798" y="6858000"/>
                </a:lnTo>
                <a:lnTo>
                  <a:pt x="1704192" y="3274912"/>
                </a:lnTo>
                <a:lnTo>
                  <a:pt x="1317106" y="3274912"/>
                </a:lnTo>
                <a:lnTo>
                  <a:pt x="439596" y="1"/>
                </a:lnTo>
                <a:lnTo>
                  <a:pt x="9269424" y="2"/>
                </a:lnTo>
                <a:lnTo>
                  <a:pt x="9269424" y="1"/>
                </a:lnTo>
                <a:lnTo>
                  <a:pt x="439596" y="1"/>
                </a:lnTo>
                <a:lnTo>
                  <a:pt x="2" y="1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9FAEED2-C9B1-7AA3-47FD-9D74E229C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205710" y="-1205712"/>
            <a:ext cx="6858000" cy="9269422"/>
          </a:xfrm>
          <a:custGeom>
            <a:avLst/>
            <a:gdLst>
              <a:gd name="connsiteX0" fmla="*/ 0 w 6858000"/>
              <a:gd name="connsiteY0" fmla="*/ 8829828 h 9269422"/>
              <a:gd name="connsiteX1" fmla="*/ 0 w 6858000"/>
              <a:gd name="connsiteY1" fmla="*/ 0 h 9269422"/>
              <a:gd name="connsiteX2" fmla="*/ 1 w 6858000"/>
              <a:gd name="connsiteY2" fmla="*/ 0 h 9269422"/>
              <a:gd name="connsiteX3" fmla="*/ 0 w 6858000"/>
              <a:gd name="connsiteY3" fmla="*/ 9269422 h 9269422"/>
              <a:gd name="connsiteX4" fmla="*/ 0 w 6858000"/>
              <a:gd name="connsiteY4" fmla="*/ 8829828 h 9269422"/>
              <a:gd name="connsiteX5" fmla="*/ 6858000 w 6858000"/>
              <a:gd name="connsiteY5" fmla="*/ 6992232 h 9269422"/>
              <a:gd name="connsiteX6" fmla="*/ 6858000 w 6858000"/>
              <a:gd name="connsiteY6" fmla="*/ 9269422 h 926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9269422">
                <a:moveTo>
                  <a:pt x="0" y="8829828"/>
                </a:moveTo>
                <a:lnTo>
                  <a:pt x="0" y="0"/>
                </a:lnTo>
                <a:lnTo>
                  <a:pt x="1" y="0"/>
                </a:lnTo>
                <a:close/>
                <a:moveTo>
                  <a:pt x="0" y="9269422"/>
                </a:moveTo>
                <a:lnTo>
                  <a:pt x="0" y="8829828"/>
                </a:lnTo>
                <a:lnTo>
                  <a:pt x="6858000" y="6992232"/>
                </a:lnTo>
                <a:lnTo>
                  <a:pt x="6858000" y="9269422"/>
                </a:ln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B8BCDED-AF36-7128-ED08-BCABDE6DE4F1}"/>
              </a:ext>
            </a:extLst>
          </p:cNvPr>
          <p:cNvSpPr/>
          <p:nvPr userDrawn="1"/>
        </p:nvSpPr>
        <p:spPr>
          <a:xfrm>
            <a:off x="1" y="3274910"/>
            <a:ext cx="2680795" cy="3583090"/>
          </a:xfrm>
          <a:custGeom>
            <a:avLst/>
            <a:gdLst>
              <a:gd name="connsiteX0" fmla="*/ 0 w 2680795"/>
              <a:gd name="connsiteY0" fmla="*/ 0 h 3583090"/>
              <a:gd name="connsiteX1" fmla="*/ 1704188 w 2680795"/>
              <a:gd name="connsiteY1" fmla="*/ 0 h 3583090"/>
              <a:gd name="connsiteX2" fmla="*/ 2680795 w 2680795"/>
              <a:gd name="connsiteY2" fmla="*/ 3583090 h 3583090"/>
              <a:gd name="connsiteX3" fmla="*/ 0 w 2680795"/>
              <a:gd name="connsiteY3" fmla="*/ 3583090 h 358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795" h="3583090">
                <a:moveTo>
                  <a:pt x="0" y="0"/>
                </a:moveTo>
                <a:lnTo>
                  <a:pt x="1704188" y="0"/>
                </a:lnTo>
                <a:lnTo>
                  <a:pt x="2680795" y="3583090"/>
                </a:lnTo>
                <a:lnTo>
                  <a:pt x="0" y="358309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vert="horz" wrap="square" lIns="91440" tIns="45720" rIns="0" bIns="45720" rtlCol="0" anchor="ctr" anchorCtr="0">
            <a:noAutofit/>
          </a:bodyPr>
          <a:lstStyle/>
          <a:p>
            <a:pPr lv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bb </a:t>
            </a:r>
            <a:r>
              <a:rPr lang="en-US" sz="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cbv</a:t>
            </a: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cbv</a:t>
            </a:r>
            <a:r>
              <a:rPr lang="en-US" sz="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C1E8892B-CEB0-E5DF-125D-80B083930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0700000">
            <a:off x="-706002" y="3515846"/>
            <a:ext cx="2693624" cy="2341562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1800" b="1">
                <a:solidFill>
                  <a:srgbClr val="653165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87">
            <a:extLst>
              <a:ext uri="{FF2B5EF4-FFF2-40B4-BE49-F238E27FC236}">
                <a16:creationId xmlns:a16="http://schemas.microsoft.com/office/drawing/2014/main" id="{19E34E78-AC23-F6D0-A2E1-60334C5B0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700000">
            <a:off x="-62652" y="5794132"/>
            <a:ext cx="2699877" cy="2535427"/>
          </a:xfr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2000" b="1">
                <a:solidFill>
                  <a:srgbClr val="65316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A48FA9E-1668-A059-7FC0-0323A0793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85241-BACC-4356-6A88-D01404F8742D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89595-26BC-3D00-5CC2-313BD28B1149}"/>
              </a:ext>
            </a:extLst>
          </p:cNvPr>
          <p:cNvSpPr txBox="1"/>
          <p:nvPr userDrawn="1"/>
        </p:nvSpPr>
        <p:spPr>
          <a:xfrm>
            <a:off x="123832" y="6326861"/>
            <a:ext cx="3009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672F65"/>
                </a:solidFill>
              </a:rPr>
              <a:t>Proprietary and Confidential </a:t>
            </a:r>
            <a:br>
              <a:rPr lang="en-US" dirty="0">
                <a:solidFill>
                  <a:srgbClr val="672F65"/>
                </a:solidFill>
              </a:rPr>
            </a:br>
            <a:r>
              <a:rPr lang="en-US" dirty="0">
                <a:solidFill>
                  <a:srgbClr val="672F65"/>
                </a:solidFill>
              </a:rPr>
              <a:t>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83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Photo OPTION 4"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865410-88C5-D7F8-9DD5-C41D1B3069A0}"/>
              </a:ext>
            </a:extLst>
          </p:cNvPr>
          <p:cNvSpPr/>
          <p:nvPr userDrawn="1"/>
        </p:nvSpPr>
        <p:spPr>
          <a:xfrm flipH="1">
            <a:off x="9753599" y="0"/>
            <a:ext cx="243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C1E8892B-CEB0-E5DF-125D-80B083930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94234" y="2753846"/>
            <a:ext cx="2314853" cy="2341562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87">
            <a:extLst>
              <a:ext uri="{FF2B5EF4-FFF2-40B4-BE49-F238E27FC236}">
                <a16:creationId xmlns:a16="http://schemas.microsoft.com/office/drawing/2014/main" id="{19E34E78-AC23-F6D0-A2E1-60334C5B0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95114" y="109210"/>
            <a:ext cx="2320227" cy="2535427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1594CB"/>
              </a:buClr>
              <a:buFontTx/>
              <a:buNone/>
              <a:defRPr sz="2000" b="1">
                <a:solidFill>
                  <a:srgbClr val="FFC52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 err="1"/>
              <a:t>Mastr</a:t>
            </a:r>
            <a:r>
              <a:rPr lang="en-US" dirty="0"/>
              <a:t> text styles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CA48FA9E-1668-A059-7FC0-0323A0793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92F74F-D2FF-C292-1664-77AD4FEC98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753600" cy="6858000"/>
          </a:xfrm>
        </p:spPr>
        <p:txBody>
          <a:bodyPr lIns="164592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08EE8-4FA1-2C00-D5A0-DFF7C15AB69F}"/>
              </a:ext>
            </a:extLst>
          </p:cNvPr>
          <p:cNvSpPr/>
          <p:nvPr userDrawn="1"/>
        </p:nvSpPr>
        <p:spPr>
          <a:xfrm>
            <a:off x="9753599" y="0"/>
            <a:ext cx="2438401" cy="468086"/>
          </a:xfrm>
          <a:prstGeom prst="rect">
            <a:avLst/>
          </a:pr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EA5E4-04CA-2B28-D129-1ED4427171AB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1x Photo OPTION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302F2-05E1-3562-05A0-2143F2B1494C}"/>
              </a:ext>
            </a:extLst>
          </p:cNvPr>
          <p:cNvSpPr txBox="1"/>
          <p:nvPr userDrawn="1"/>
        </p:nvSpPr>
        <p:spPr>
          <a:xfrm>
            <a:off x="9832411" y="5453701"/>
            <a:ext cx="2224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</a:t>
            </a:r>
            <a:br>
              <a:rPr lang="en-US" dirty="0"/>
            </a:br>
            <a:r>
              <a:rPr lang="en-US" dirty="0"/>
              <a:t>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95949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0397AA-EAAA-3865-02AA-D3FD3905653A}"/>
              </a:ext>
            </a:extLst>
          </p:cNvPr>
          <p:cNvSpPr/>
          <p:nvPr userDrawn="1"/>
        </p:nvSpPr>
        <p:spPr>
          <a:xfrm rot="680182">
            <a:off x="7331992" y="4601517"/>
            <a:ext cx="4984391" cy="770828"/>
          </a:xfrm>
          <a:custGeom>
            <a:avLst/>
            <a:gdLst>
              <a:gd name="connsiteX0" fmla="*/ 0 w 4984391"/>
              <a:gd name="connsiteY0" fmla="*/ 509753 h 770828"/>
              <a:gd name="connsiteX1" fmla="*/ 4829855 w 4984391"/>
              <a:gd name="connsiteY1" fmla="*/ 0 h 770828"/>
              <a:gd name="connsiteX2" fmla="*/ 4984391 w 4984391"/>
              <a:gd name="connsiteY2" fmla="*/ 770828 h 770828"/>
              <a:gd name="connsiteX3" fmla="*/ 0 w 4984391"/>
              <a:gd name="connsiteY3" fmla="*/ 770828 h 7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391" h="770828">
                <a:moveTo>
                  <a:pt x="0" y="509753"/>
                </a:moveTo>
                <a:lnTo>
                  <a:pt x="4829855" y="0"/>
                </a:lnTo>
                <a:lnTo>
                  <a:pt x="4984391" y="770828"/>
                </a:lnTo>
                <a:lnTo>
                  <a:pt x="0" y="770828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CA8FF1D-9BAB-76F3-11AA-0810CEEEF2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394406" cy="6858000"/>
          </a:xfrm>
          <a:custGeom>
            <a:avLst/>
            <a:gdLst>
              <a:gd name="connsiteX0" fmla="*/ 0 w 7394406"/>
              <a:gd name="connsiteY0" fmla="*/ 0 h 6858000"/>
              <a:gd name="connsiteX1" fmla="*/ 439595 w 7394406"/>
              <a:gd name="connsiteY1" fmla="*/ 0 h 6858000"/>
              <a:gd name="connsiteX2" fmla="*/ 2571750 w 7394406"/>
              <a:gd name="connsiteY2" fmla="*/ 0 h 6858000"/>
              <a:gd name="connsiteX3" fmla="*/ 5764417 w 7394406"/>
              <a:gd name="connsiteY3" fmla="*/ 0 h 6858000"/>
              <a:gd name="connsiteX4" fmla="*/ 7394406 w 7394406"/>
              <a:gd name="connsiteY4" fmla="*/ 6083200 h 6858000"/>
              <a:gd name="connsiteX5" fmla="*/ 4502815 w 7394406"/>
              <a:gd name="connsiteY5" fmla="*/ 6857999 h 6858000"/>
              <a:gd name="connsiteX6" fmla="*/ 2571750 w 7394406"/>
              <a:gd name="connsiteY6" fmla="*/ 6858000 h 6858000"/>
              <a:gd name="connsiteX7" fmla="*/ 0 w 73944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4406" h="6858000">
                <a:moveTo>
                  <a:pt x="0" y="0"/>
                </a:moveTo>
                <a:lnTo>
                  <a:pt x="439595" y="0"/>
                </a:lnTo>
                <a:lnTo>
                  <a:pt x="2571750" y="0"/>
                </a:lnTo>
                <a:lnTo>
                  <a:pt x="5764417" y="0"/>
                </a:lnTo>
                <a:lnTo>
                  <a:pt x="7394406" y="6083200"/>
                </a:lnTo>
                <a:lnTo>
                  <a:pt x="4502815" y="6857999"/>
                </a:lnTo>
                <a:lnTo>
                  <a:pt x="2571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64592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1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F7D3013-C816-4E4A-D9ED-685433EB3E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4425" y="0"/>
            <a:ext cx="5886463" cy="5063935"/>
          </a:xfrm>
          <a:custGeom>
            <a:avLst/>
            <a:gdLst>
              <a:gd name="connsiteX0" fmla="*/ 124577 w 5886463"/>
              <a:gd name="connsiteY0" fmla="*/ 0 h 5063935"/>
              <a:gd name="connsiteX1" fmla="*/ 5886463 w 5886463"/>
              <a:gd name="connsiteY1" fmla="*/ 0 h 5063935"/>
              <a:gd name="connsiteX2" fmla="*/ 5886463 w 5886463"/>
              <a:gd name="connsiteY2" fmla="*/ 5063935 h 5063935"/>
              <a:gd name="connsiteX3" fmla="*/ 1198330 w 5886463"/>
              <a:gd name="connsiteY3" fmla="*/ 4628077 h 5063935"/>
              <a:gd name="connsiteX4" fmla="*/ 0 w 5886463"/>
              <a:gd name="connsiteY4" fmla="*/ 1302430 h 506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463" h="5063935">
                <a:moveTo>
                  <a:pt x="124577" y="0"/>
                </a:moveTo>
                <a:lnTo>
                  <a:pt x="5886463" y="0"/>
                </a:lnTo>
                <a:lnTo>
                  <a:pt x="5886463" y="5063935"/>
                </a:lnTo>
                <a:lnTo>
                  <a:pt x="1198330" y="4628077"/>
                </a:lnTo>
                <a:lnTo>
                  <a:pt x="0" y="1302430"/>
                </a:lnTo>
                <a:close/>
              </a:path>
            </a:pathLst>
          </a:custGeom>
        </p:spPr>
        <p:txBody>
          <a:bodyPr wrap="square" lIns="1554480" tIns="237744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A7BE55C-18A6-A80A-D9D3-7755F88EF831}"/>
              </a:ext>
            </a:extLst>
          </p:cNvPr>
          <p:cNvSpPr/>
          <p:nvPr userDrawn="1"/>
        </p:nvSpPr>
        <p:spPr>
          <a:xfrm rot="20411063">
            <a:off x="2404603" y="-311882"/>
            <a:ext cx="4477195" cy="7270844"/>
          </a:xfrm>
          <a:custGeom>
            <a:avLst/>
            <a:gdLst>
              <a:gd name="connsiteX0" fmla="*/ 1953570 w 4477195"/>
              <a:gd name="connsiteY0" fmla="*/ 0 h 7270844"/>
              <a:gd name="connsiteX1" fmla="*/ 4477195 w 4477195"/>
              <a:gd name="connsiteY1" fmla="*/ 909338 h 7270844"/>
              <a:gd name="connsiteX2" fmla="*/ 4477195 w 4477195"/>
              <a:gd name="connsiteY2" fmla="*/ 7270844 h 7270844"/>
              <a:gd name="connsiteX3" fmla="*/ 1901432 w 4477195"/>
              <a:gd name="connsiteY3" fmla="*/ 7270844 h 7270844"/>
              <a:gd name="connsiteX4" fmla="*/ 0 w 4477195"/>
              <a:gd name="connsiteY4" fmla="*/ 6585701 h 7270844"/>
              <a:gd name="connsiteX5" fmla="*/ 908362 w 4477195"/>
              <a:gd name="connsiteY5" fmla="*/ 6913010 h 7270844"/>
              <a:gd name="connsiteX6" fmla="*/ 3891390 w 4477195"/>
              <a:gd name="connsiteY6" fmla="*/ 7164321 h 7270844"/>
              <a:gd name="connsiteX7" fmla="*/ 4420086 w 4477195"/>
              <a:gd name="connsiteY7" fmla="*/ 888760 h 72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7195" h="7270844">
                <a:moveTo>
                  <a:pt x="1953570" y="0"/>
                </a:moveTo>
                <a:lnTo>
                  <a:pt x="4477195" y="909338"/>
                </a:lnTo>
                <a:lnTo>
                  <a:pt x="4477195" y="7270844"/>
                </a:lnTo>
                <a:lnTo>
                  <a:pt x="1901432" y="7270844"/>
                </a:lnTo>
                <a:lnTo>
                  <a:pt x="0" y="6585701"/>
                </a:lnTo>
                <a:lnTo>
                  <a:pt x="908362" y="6913010"/>
                </a:lnTo>
                <a:lnTo>
                  <a:pt x="3891390" y="7164321"/>
                </a:lnTo>
                <a:lnTo>
                  <a:pt x="4420086" y="888760"/>
                </a:lnTo>
                <a:close/>
              </a:path>
            </a:pathLst>
          </a:custGeom>
          <a:solidFill>
            <a:srgbClr val="FFC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FF3A3-8172-42F0-1015-7968241B432A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143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creen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EC6CC5-A37F-7615-3F35-53D43022B7AD}"/>
              </a:ext>
            </a:extLst>
          </p:cNvPr>
          <p:cNvSpPr/>
          <p:nvPr userDrawn="1"/>
        </p:nvSpPr>
        <p:spPr>
          <a:xfrm rot="1339503">
            <a:off x="-462549" y="-2247392"/>
            <a:ext cx="10260152" cy="8783943"/>
          </a:xfrm>
          <a:custGeom>
            <a:avLst/>
            <a:gdLst>
              <a:gd name="connsiteX0" fmla="*/ 0 w 10260152"/>
              <a:gd name="connsiteY0" fmla="*/ 4180236 h 8783943"/>
              <a:gd name="connsiteX1" fmla="*/ 10179791 w 10260152"/>
              <a:gd name="connsiteY1" fmla="*/ 0 h 8783943"/>
              <a:gd name="connsiteX2" fmla="*/ 10260152 w 10260152"/>
              <a:gd name="connsiteY2" fmla="*/ 195699 h 8783943"/>
              <a:gd name="connsiteX3" fmla="*/ 10260152 w 10260152"/>
              <a:gd name="connsiteY3" fmla="*/ 7380703 h 8783943"/>
              <a:gd name="connsiteX4" fmla="*/ 6842955 w 10260152"/>
              <a:gd name="connsiteY4" fmla="*/ 8783943 h 8783943"/>
              <a:gd name="connsiteX5" fmla="*/ 1890469 w 10260152"/>
              <a:gd name="connsiteY5" fmla="*/ 8783943 h 878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152" h="8783943">
                <a:moveTo>
                  <a:pt x="0" y="4180236"/>
                </a:moveTo>
                <a:lnTo>
                  <a:pt x="10179791" y="0"/>
                </a:lnTo>
                <a:lnTo>
                  <a:pt x="10260152" y="195699"/>
                </a:lnTo>
                <a:lnTo>
                  <a:pt x="10260152" y="7380703"/>
                </a:lnTo>
                <a:lnTo>
                  <a:pt x="6842955" y="8783943"/>
                </a:lnTo>
                <a:lnTo>
                  <a:pt x="1890469" y="8783943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5A23D9-65FF-D270-2F0C-022B780CE043}"/>
              </a:ext>
            </a:extLst>
          </p:cNvPr>
          <p:cNvSpPr/>
          <p:nvPr userDrawn="1"/>
        </p:nvSpPr>
        <p:spPr>
          <a:xfrm>
            <a:off x="0" y="0"/>
            <a:ext cx="838200" cy="26259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 flipH="1"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2C7-E3EC-9EA5-5426-1CF06DA8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0CD49-B2B1-3A0C-5078-1DA07D608AF0}"/>
              </a:ext>
            </a:extLst>
          </p:cNvPr>
          <p:cNvSpPr txBox="1"/>
          <p:nvPr userDrawn="1"/>
        </p:nvSpPr>
        <p:spPr>
          <a:xfrm>
            <a:off x="0" y="6967131"/>
            <a:ext cx="205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AGENDA Screen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9FBD8-AC7E-973C-2C4B-676C899A1307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308765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636CD4C-167E-0904-5063-687EA7D2B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045340"/>
            <a:ext cx="6830727" cy="4812660"/>
          </a:xfrm>
          <a:custGeom>
            <a:avLst/>
            <a:gdLst>
              <a:gd name="connsiteX0" fmla="*/ 5899851 w 6830727"/>
              <a:gd name="connsiteY0" fmla="*/ 0 h 4812660"/>
              <a:gd name="connsiteX1" fmla="*/ 5918040 w 6830727"/>
              <a:gd name="connsiteY1" fmla="*/ 0 h 4812660"/>
              <a:gd name="connsiteX2" fmla="*/ 5918040 w 6830727"/>
              <a:gd name="connsiteY2" fmla="*/ 67882 h 4812660"/>
              <a:gd name="connsiteX3" fmla="*/ 0 w 6830727"/>
              <a:gd name="connsiteY3" fmla="*/ 0 h 4812660"/>
              <a:gd name="connsiteX4" fmla="*/ 5541179 w 6830727"/>
              <a:gd name="connsiteY4" fmla="*/ 0 h 4812660"/>
              <a:gd name="connsiteX5" fmla="*/ 6830727 w 6830727"/>
              <a:gd name="connsiteY5" fmla="*/ 4812660 h 4812660"/>
              <a:gd name="connsiteX6" fmla="*/ 5918040 w 6830727"/>
              <a:gd name="connsiteY6" fmla="*/ 4812660 h 4812660"/>
              <a:gd name="connsiteX7" fmla="*/ 5543194 w 6830727"/>
              <a:gd name="connsiteY7" fmla="*/ 4812660 h 4812660"/>
              <a:gd name="connsiteX8" fmla="*/ 0 w 6830727"/>
              <a:gd name="connsiteY8" fmla="*/ 4812660 h 4812660"/>
              <a:gd name="connsiteX9" fmla="*/ 0 w 6830727"/>
              <a:gd name="connsiteY9" fmla="*/ 4362387 h 4812660"/>
              <a:gd name="connsiteX10" fmla="*/ 0 w 6830727"/>
              <a:gd name="connsiteY10" fmla="*/ 3884061 h 4812660"/>
              <a:gd name="connsiteX0" fmla="*/ 5899851 w 6830727"/>
              <a:gd name="connsiteY0" fmla="*/ 0 h 4812660"/>
              <a:gd name="connsiteX1" fmla="*/ 5918040 w 6830727"/>
              <a:gd name="connsiteY1" fmla="*/ 0 h 4812660"/>
              <a:gd name="connsiteX2" fmla="*/ 5899851 w 6830727"/>
              <a:gd name="connsiteY2" fmla="*/ 0 h 4812660"/>
              <a:gd name="connsiteX3" fmla="*/ 0 w 6830727"/>
              <a:gd name="connsiteY3" fmla="*/ 0 h 4812660"/>
              <a:gd name="connsiteX4" fmla="*/ 5541179 w 6830727"/>
              <a:gd name="connsiteY4" fmla="*/ 0 h 4812660"/>
              <a:gd name="connsiteX5" fmla="*/ 6830727 w 6830727"/>
              <a:gd name="connsiteY5" fmla="*/ 4812660 h 4812660"/>
              <a:gd name="connsiteX6" fmla="*/ 5918040 w 6830727"/>
              <a:gd name="connsiteY6" fmla="*/ 4812660 h 4812660"/>
              <a:gd name="connsiteX7" fmla="*/ 5543194 w 6830727"/>
              <a:gd name="connsiteY7" fmla="*/ 4812660 h 4812660"/>
              <a:gd name="connsiteX8" fmla="*/ 0 w 6830727"/>
              <a:gd name="connsiteY8" fmla="*/ 4812660 h 4812660"/>
              <a:gd name="connsiteX9" fmla="*/ 0 w 6830727"/>
              <a:gd name="connsiteY9" fmla="*/ 4362387 h 4812660"/>
              <a:gd name="connsiteX10" fmla="*/ 0 w 6830727"/>
              <a:gd name="connsiteY10" fmla="*/ 3884061 h 4812660"/>
              <a:gd name="connsiteX11" fmla="*/ 0 w 6830727"/>
              <a:gd name="connsiteY11" fmla="*/ 0 h 4812660"/>
              <a:gd name="connsiteX0" fmla="*/ 0 w 6830727"/>
              <a:gd name="connsiteY0" fmla="*/ 0 h 4812660"/>
              <a:gd name="connsiteX1" fmla="*/ 5541179 w 6830727"/>
              <a:gd name="connsiteY1" fmla="*/ 0 h 4812660"/>
              <a:gd name="connsiteX2" fmla="*/ 6830727 w 6830727"/>
              <a:gd name="connsiteY2" fmla="*/ 4812660 h 4812660"/>
              <a:gd name="connsiteX3" fmla="*/ 5918040 w 6830727"/>
              <a:gd name="connsiteY3" fmla="*/ 4812660 h 4812660"/>
              <a:gd name="connsiteX4" fmla="*/ 5543194 w 6830727"/>
              <a:gd name="connsiteY4" fmla="*/ 4812660 h 4812660"/>
              <a:gd name="connsiteX5" fmla="*/ 0 w 6830727"/>
              <a:gd name="connsiteY5" fmla="*/ 4812660 h 4812660"/>
              <a:gd name="connsiteX6" fmla="*/ 0 w 6830727"/>
              <a:gd name="connsiteY6" fmla="*/ 4362387 h 4812660"/>
              <a:gd name="connsiteX7" fmla="*/ 0 w 6830727"/>
              <a:gd name="connsiteY7" fmla="*/ 3884061 h 4812660"/>
              <a:gd name="connsiteX8" fmla="*/ 0 w 6830727"/>
              <a:gd name="connsiteY8" fmla="*/ 0 h 48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0727" h="4812660">
                <a:moveTo>
                  <a:pt x="0" y="0"/>
                </a:moveTo>
                <a:lnTo>
                  <a:pt x="5541179" y="0"/>
                </a:lnTo>
                <a:lnTo>
                  <a:pt x="6830727" y="4812660"/>
                </a:lnTo>
                <a:lnTo>
                  <a:pt x="5918040" y="4812660"/>
                </a:lnTo>
                <a:lnTo>
                  <a:pt x="5543194" y="4812660"/>
                </a:lnTo>
                <a:lnTo>
                  <a:pt x="0" y="4812660"/>
                </a:lnTo>
                <a:lnTo>
                  <a:pt x="0" y="4362387"/>
                </a:lnTo>
                <a:lnTo>
                  <a:pt x="0" y="388406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1645920" tIns="219456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DDAA99-B4CC-2E9E-7C59-B7AFFBB0B8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1805" y="0"/>
            <a:ext cx="6849662" cy="5346146"/>
          </a:xfrm>
          <a:custGeom>
            <a:avLst/>
            <a:gdLst>
              <a:gd name="connsiteX0" fmla="*/ 0 w 6849662"/>
              <a:gd name="connsiteY0" fmla="*/ 0 h 5346146"/>
              <a:gd name="connsiteX1" fmla="*/ 922154 w 6849662"/>
              <a:gd name="connsiteY1" fmla="*/ 0 h 5346146"/>
              <a:gd name="connsiteX2" fmla="*/ 1548791 w 6849662"/>
              <a:gd name="connsiteY2" fmla="*/ 0 h 5346146"/>
              <a:gd name="connsiteX3" fmla="*/ 6849662 w 6849662"/>
              <a:gd name="connsiteY3" fmla="*/ 0 h 5346146"/>
              <a:gd name="connsiteX4" fmla="*/ 6849662 w 6849662"/>
              <a:gd name="connsiteY4" fmla="*/ 630382 h 5346146"/>
              <a:gd name="connsiteX5" fmla="*/ 6849662 w 6849662"/>
              <a:gd name="connsiteY5" fmla="*/ 783771 h 5346146"/>
              <a:gd name="connsiteX6" fmla="*/ 6849662 w 6849662"/>
              <a:gd name="connsiteY6" fmla="*/ 5346146 h 5346146"/>
              <a:gd name="connsiteX7" fmla="*/ 1432496 w 6849662"/>
              <a:gd name="connsiteY7" fmla="*/ 5346146 h 5346146"/>
              <a:gd name="connsiteX8" fmla="*/ 1084001 w 6849662"/>
              <a:gd name="connsiteY8" fmla="*/ 4045545 h 5346146"/>
              <a:gd name="connsiteX9" fmla="*/ 216509 w 6849662"/>
              <a:gd name="connsiteY9" fmla="*/ 2 h 5346146"/>
              <a:gd name="connsiteX10" fmla="*/ 1 w 6849662"/>
              <a:gd name="connsiteY10" fmla="*/ 2 h 53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9662" h="5346146">
                <a:moveTo>
                  <a:pt x="0" y="0"/>
                </a:moveTo>
                <a:lnTo>
                  <a:pt x="922154" y="0"/>
                </a:lnTo>
                <a:lnTo>
                  <a:pt x="1548791" y="0"/>
                </a:lnTo>
                <a:lnTo>
                  <a:pt x="6849662" y="0"/>
                </a:lnTo>
                <a:lnTo>
                  <a:pt x="6849662" y="630382"/>
                </a:lnTo>
                <a:lnTo>
                  <a:pt x="6849662" y="783771"/>
                </a:lnTo>
                <a:lnTo>
                  <a:pt x="6849662" y="5346146"/>
                </a:lnTo>
                <a:lnTo>
                  <a:pt x="1432496" y="5346146"/>
                </a:lnTo>
                <a:lnTo>
                  <a:pt x="1084001" y="4045545"/>
                </a:lnTo>
                <a:lnTo>
                  <a:pt x="216509" y="2"/>
                </a:lnTo>
                <a:lnTo>
                  <a:pt x="1" y="2"/>
                </a:lnTo>
                <a:close/>
              </a:path>
            </a:pathLst>
          </a:custGeom>
        </p:spPr>
        <p:txBody>
          <a:bodyPr wrap="square" lIns="1645920" tIns="246888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4E6C15-C628-B8CE-D426-DC7AA229BFD6}"/>
              </a:ext>
            </a:extLst>
          </p:cNvPr>
          <p:cNvSpPr/>
          <p:nvPr userDrawn="1"/>
        </p:nvSpPr>
        <p:spPr>
          <a:xfrm>
            <a:off x="10948" y="1440873"/>
            <a:ext cx="5648170" cy="604467"/>
          </a:xfrm>
          <a:custGeom>
            <a:avLst/>
            <a:gdLst>
              <a:gd name="connsiteX0" fmla="*/ 0 w 5648170"/>
              <a:gd name="connsiteY0" fmla="*/ 0 h 604467"/>
              <a:gd name="connsiteX1" fmla="*/ 5486204 w 5648170"/>
              <a:gd name="connsiteY1" fmla="*/ 0 h 604467"/>
              <a:gd name="connsiteX2" fmla="*/ 5648170 w 5648170"/>
              <a:gd name="connsiteY2" fmla="*/ 604467 h 604467"/>
              <a:gd name="connsiteX3" fmla="*/ 0 w 5648170"/>
              <a:gd name="connsiteY3" fmla="*/ 604467 h 60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170" h="604467">
                <a:moveTo>
                  <a:pt x="0" y="0"/>
                </a:moveTo>
                <a:lnTo>
                  <a:pt x="5486204" y="0"/>
                </a:lnTo>
                <a:lnTo>
                  <a:pt x="5648170" y="604467"/>
                </a:lnTo>
                <a:lnTo>
                  <a:pt x="0" y="604467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1ABA9E-43F2-32B7-D824-AE09F3A6A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171" y="938852"/>
            <a:ext cx="4505633" cy="1106488"/>
          </a:xfrm>
        </p:spPr>
        <p:txBody>
          <a:bodyPr anchor="b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89ABE-1374-0932-B33F-BF4B78197092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58280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hoto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ACDD80-2529-F9E8-6397-78D231A05BC3}"/>
              </a:ext>
            </a:extLst>
          </p:cNvPr>
          <p:cNvSpPr/>
          <p:nvPr userDrawn="1"/>
        </p:nvSpPr>
        <p:spPr>
          <a:xfrm>
            <a:off x="5576958" y="3618960"/>
            <a:ext cx="6615042" cy="3239040"/>
          </a:xfrm>
          <a:custGeom>
            <a:avLst/>
            <a:gdLst>
              <a:gd name="connsiteX0" fmla="*/ 698616 w 6615042"/>
              <a:gd name="connsiteY0" fmla="*/ 0 h 3239040"/>
              <a:gd name="connsiteX1" fmla="*/ 6615042 w 6615042"/>
              <a:gd name="connsiteY1" fmla="*/ 1434670 h 3239040"/>
              <a:gd name="connsiteX2" fmla="*/ 6615042 w 6615042"/>
              <a:gd name="connsiteY2" fmla="*/ 3239040 h 3239040"/>
              <a:gd name="connsiteX3" fmla="*/ 0 w 6615042"/>
              <a:gd name="connsiteY3" fmla="*/ 3239040 h 323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5042" h="3239040">
                <a:moveTo>
                  <a:pt x="698616" y="0"/>
                </a:moveTo>
                <a:lnTo>
                  <a:pt x="6615042" y="1434670"/>
                </a:lnTo>
                <a:lnTo>
                  <a:pt x="6615042" y="3239040"/>
                </a:lnTo>
                <a:lnTo>
                  <a:pt x="0" y="3239040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DF07D23-E4BB-94D9-228A-841D3825F9F9}"/>
              </a:ext>
            </a:extLst>
          </p:cNvPr>
          <p:cNvSpPr/>
          <p:nvPr userDrawn="1"/>
        </p:nvSpPr>
        <p:spPr>
          <a:xfrm rot="15903279">
            <a:off x="8066162" y="955714"/>
            <a:ext cx="1977404" cy="6185834"/>
          </a:xfrm>
          <a:custGeom>
            <a:avLst/>
            <a:gdLst>
              <a:gd name="connsiteX0" fmla="*/ 1977404 w 1977404"/>
              <a:gd name="connsiteY0" fmla="*/ 12211 h 6185834"/>
              <a:gd name="connsiteX1" fmla="*/ 342190 w 1977404"/>
              <a:gd name="connsiteY1" fmla="*/ 6185834 h 6185834"/>
              <a:gd name="connsiteX2" fmla="*/ 0 w 1977404"/>
              <a:gd name="connsiteY2" fmla="*/ 6156226 h 6185834"/>
              <a:gd name="connsiteX3" fmla="*/ 1836286 w 1977404"/>
              <a:gd name="connsiteY3" fmla="*/ 0 h 618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404" h="6185834">
                <a:moveTo>
                  <a:pt x="1977404" y="12211"/>
                </a:moveTo>
                <a:lnTo>
                  <a:pt x="342190" y="6185834"/>
                </a:lnTo>
                <a:lnTo>
                  <a:pt x="0" y="6156226"/>
                </a:lnTo>
                <a:lnTo>
                  <a:pt x="1836286" y="0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0083D13-B2C2-D1F0-4740-A46353FF8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2x Photo OPTION 3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3559F7-5669-EB82-28C4-73F565FCD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12" y="0"/>
            <a:ext cx="6697579" cy="6858000"/>
          </a:xfrm>
          <a:custGeom>
            <a:avLst/>
            <a:gdLst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7092950 w 7092950"/>
              <a:gd name="connsiteY2" fmla="*/ 6858000 h 6858000"/>
              <a:gd name="connsiteX3" fmla="*/ 5732693 w 7092950"/>
              <a:gd name="connsiteY3" fmla="*/ 6858000 h 6858000"/>
              <a:gd name="connsiteX4" fmla="*/ 0 w 7092950"/>
              <a:gd name="connsiteY4" fmla="*/ 0 h 6858000"/>
              <a:gd name="connsiteX5" fmla="*/ 6697579 w 7092950"/>
              <a:gd name="connsiteY5" fmla="*/ 0 h 6858000"/>
              <a:gd name="connsiteX6" fmla="*/ 4869728 w 7092950"/>
              <a:gd name="connsiteY6" fmla="*/ 6858000 h 6858000"/>
              <a:gd name="connsiteX7" fmla="*/ 0 w 7092950"/>
              <a:gd name="connsiteY7" fmla="*/ 6858000 h 6858000"/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5732693 w 7092950"/>
              <a:gd name="connsiteY2" fmla="*/ 6858000 h 6858000"/>
              <a:gd name="connsiteX3" fmla="*/ 6928370 w 7092950"/>
              <a:gd name="connsiteY3" fmla="*/ 0 h 6858000"/>
              <a:gd name="connsiteX4" fmla="*/ 0 w 7092950"/>
              <a:gd name="connsiteY4" fmla="*/ 0 h 6858000"/>
              <a:gd name="connsiteX5" fmla="*/ 6697579 w 7092950"/>
              <a:gd name="connsiteY5" fmla="*/ 0 h 6858000"/>
              <a:gd name="connsiteX6" fmla="*/ 4869728 w 7092950"/>
              <a:gd name="connsiteY6" fmla="*/ 6858000 h 6858000"/>
              <a:gd name="connsiteX7" fmla="*/ 0 w 7092950"/>
              <a:gd name="connsiteY7" fmla="*/ 6858000 h 6858000"/>
              <a:gd name="connsiteX8" fmla="*/ 0 w 7092950"/>
              <a:gd name="connsiteY8" fmla="*/ 0 h 6858000"/>
              <a:gd name="connsiteX0" fmla="*/ 6928370 w 7092950"/>
              <a:gd name="connsiteY0" fmla="*/ 0 h 6858000"/>
              <a:gd name="connsiteX1" fmla="*/ 7092950 w 7092950"/>
              <a:gd name="connsiteY1" fmla="*/ 0 h 6858000"/>
              <a:gd name="connsiteX2" fmla="*/ 6928370 w 7092950"/>
              <a:gd name="connsiteY2" fmla="*/ 0 h 6858000"/>
              <a:gd name="connsiteX3" fmla="*/ 0 w 7092950"/>
              <a:gd name="connsiteY3" fmla="*/ 0 h 6858000"/>
              <a:gd name="connsiteX4" fmla="*/ 6697579 w 7092950"/>
              <a:gd name="connsiteY4" fmla="*/ 0 h 6858000"/>
              <a:gd name="connsiteX5" fmla="*/ 4869728 w 7092950"/>
              <a:gd name="connsiteY5" fmla="*/ 6858000 h 6858000"/>
              <a:gd name="connsiteX6" fmla="*/ 0 w 7092950"/>
              <a:gd name="connsiteY6" fmla="*/ 6858000 h 6858000"/>
              <a:gd name="connsiteX7" fmla="*/ 0 w 7092950"/>
              <a:gd name="connsiteY7" fmla="*/ 0 h 6858000"/>
              <a:gd name="connsiteX0" fmla="*/ 0 w 6697579"/>
              <a:gd name="connsiteY0" fmla="*/ 0 h 6858000"/>
              <a:gd name="connsiteX1" fmla="*/ 6697579 w 6697579"/>
              <a:gd name="connsiteY1" fmla="*/ 0 h 6858000"/>
              <a:gd name="connsiteX2" fmla="*/ 4869728 w 6697579"/>
              <a:gd name="connsiteY2" fmla="*/ 6858000 h 6858000"/>
              <a:gd name="connsiteX3" fmla="*/ 0 w 6697579"/>
              <a:gd name="connsiteY3" fmla="*/ 6858000 h 6858000"/>
              <a:gd name="connsiteX4" fmla="*/ 0 w 669757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579" h="6858000">
                <a:moveTo>
                  <a:pt x="0" y="0"/>
                </a:moveTo>
                <a:lnTo>
                  <a:pt x="6697579" y="0"/>
                </a:lnTo>
                <a:lnTo>
                  <a:pt x="48697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1554480" tIns="32004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43B993-05AB-6B79-74BC-3558337C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6629" y="0"/>
            <a:ext cx="5835371" cy="4424174"/>
          </a:xfrm>
          <a:custGeom>
            <a:avLst/>
            <a:gdLst>
              <a:gd name="connsiteX0" fmla="*/ 144026 w 6024684"/>
              <a:gd name="connsiteY0" fmla="*/ 3666543 h 4492625"/>
              <a:gd name="connsiteX1" fmla="*/ 3243443 w 6024684"/>
              <a:gd name="connsiteY1" fmla="*/ 4492625 h 4492625"/>
              <a:gd name="connsiteX2" fmla="*/ 0 w 6024684"/>
              <a:gd name="connsiteY2" fmla="*/ 4492625 h 4492625"/>
              <a:gd name="connsiteX3" fmla="*/ 783279 w 6024684"/>
              <a:gd name="connsiteY3" fmla="*/ 0 h 4492625"/>
              <a:gd name="connsiteX4" fmla="*/ 6024684 w 6024684"/>
              <a:gd name="connsiteY4" fmla="*/ 0 h 4492625"/>
              <a:gd name="connsiteX5" fmla="*/ 6024684 w 6024684"/>
              <a:gd name="connsiteY5" fmla="*/ 4424174 h 4492625"/>
              <a:gd name="connsiteX6" fmla="*/ 189313 w 6024684"/>
              <a:gd name="connsiteY6" fmla="*/ 3406790 h 4492625"/>
              <a:gd name="connsiteX0" fmla="*/ 144026 w 6024684"/>
              <a:gd name="connsiteY0" fmla="*/ 3666543 h 4492625"/>
              <a:gd name="connsiteX1" fmla="*/ 0 w 6024684"/>
              <a:gd name="connsiteY1" fmla="*/ 4492625 h 4492625"/>
              <a:gd name="connsiteX2" fmla="*/ 144026 w 6024684"/>
              <a:gd name="connsiteY2" fmla="*/ 3666543 h 4492625"/>
              <a:gd name="connsiteX3" fmla="*/ 783279 w 6024684"/>
              <a:gd name="connsiteY3" fmla="*/ 0 h 4492625"/>
              <a:gd name="connsiteX4" fmla="*/ 6024684 w 6024684"/>
              <a:gd name="connsiteY4" fmla="*/ 0 h 4492625"/>
              <a:gd name="connsiteX5" fmla="*/ 6024684 w 6024684"/>
              <a:gd name="connsiteY5" fmla="*/ 4424174 h 4492625"/>
              <a:gd name="connsiteX6" fmla="*/ 189313 w 6024684"/>
              <a:gd name="connsiteY6" fmla="*/ 3406790 h 4492625"/>
              <a:gd name="connsiteX7" fmla="*/ 783279 w 6024684"/>
              <a:gd name="connsiteY7" fmla="*/ 0 h 4492625"/>
              <a:gd name="connsiteX0" fmla="*/ 593966 w 5835371"/>
              <a:gd name="connsiteY0" fmla="*/ 0 h 4424174"/>
              <a:gd name="connsiteX1" fmla="*/ 5835371 w 5835371"/>
              <a:gd name="connsiteY1" fmla="*/ 0 h 4424174"/>
              <a:gd name="connsiteX2" fmla="*/ 5835371 w 5835371"/>
              <a:gd name="connsiteY2" fmla="*/ 4424174 h 4424174"/>
              <a:gd name="connsiteX3" fmla="*/ 0 w 5835371"/>
              <a:gd name="connsiteY3" fmla="*/ 3406790 h 4424174"/>
              <a:gd name="connsiteX4" fmla="*/ 593966 w 5835371"/>
              <a:gd name="connsiteY4" fmla="*/ 0 h 442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371" h="4424174">
                <a:moveTo>
                  <a:pt x="593966" y="0"/>
                </a:moveTo>
                <a:lnTo>
                  <a:pt x="5835371" y="0"/>
                </a:lnTo>
                <a:lnTo>
                  <a:pt x="5835371" y="4424174"/>
                </a:lnTo>
                <a:lnTo>
                  <a:pt x="0" y="3406790"/>
                </a:lnTo>
                <a:lnTo>
                  <a:pt x="593966" y="0"/>
                </a:lnTo>
                <a:close/>
              </a:path>
            </a:pathLst>
          </a:custGeom>
        </p:spPr>
        <p:txBody>
          <a:bodyPr wrap="square" lIns="1554480" tIns="201168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CA8F0F8-0A69-CB15-3EC7-1697B65831BE}"/>
              </a:ext>
            </a:extLst>
          </p:cNvPr>
          <p:cNvSpPr/>
          <p:nvPr userDrawn="1"/>
        </p:nvSpPr>
        <p:spPr>
          <a:xfrm>
            <a:off x="4880841" y="0"/>
            <a:ext cx="2058642" cy="6858000"/>
          </a:xfrm>
          <a:custGeom>
            <a:avLst/>
            <a:gdLst>
              <a:gd name="connsiteX0" fmla="*/ 1827851 w 2058642"/>
              <a:gd name="connsiteY0" fmla="*/ 0 h 6858000"/>
              <a:gd name="connsiteX1" fmla="*/ 2058642 w 2058642"/>
              <a:gd name="connsiteY1" fmla="*/ 0 h 6858000"/>
              <a:gd name="connsiteX2" fmla="*/ 862965 w 2058642"/>
              <a:gd name="connsiteY2" fmla="*/ 6858000 h 6858000"/>
              <a:gd name="connsiteX3" fmla="*/ 0 w 2058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42" h="6858000">
                <a:moveTo>
                  <a:pt x="1827851" y="0"/>
                </a:moveTo>
                <a:lnTo>
                  <a:pt x="2058642" y="0"/>
                </a:lnTo>
                <a:lnTo>
                  <a:pt x="86296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991795-2EEA-9347-451C-1446732C9FD3}"/>
              </a:ext>
            </a:extLst>
          </p:cNvPr>
          <p:cNvSpPr/>
          <p:nvPr userDrawn="1"/>
        </p:nvSpPr>
        <p:spPr>
          <a:xfrm rot="16200000">
            <a:off x="8092356" y="1137222"/>
            <a:ext cx="1907682" cy="6291606"/>
          </a:xfrm>
          <a:custGeom>
            <a:avLst/>
            <a:gdLst>
              <a:gd name="connsiteX0" fmla="*/ 1907682 w 1907682"/>
              <a:gd name="connsiteY0" fmla="*/ 0 h 6291606"/>
              <a:gd name="connsiteX1" fmla="*/ 1907682 w 1907682"/>
              <a:gd name="connsiteY1" fmla="*/ 1 h 6291606"/>
              <a:gd name="connsiteX2" fmla="*/ 1766037 w 1907682"/>
              <a:gd name="connsiteY2" fmla="*/ 1 h 6291606"/>
              <a:gd name="connsiteX3" fmla="*/ 467288 w 1907682"/>
              <a:gd name="connsiteY3" fmla="*/ 6291606 h 6291606"/>
              <a:gd name="connsiteX4" fmla="*/ 0 w 1907682"/>
              <a:gd name="connsiteY4" fmla="*/ 6291606 h 6291606"/>
              <a:gd name="connsiteX5" fmla="*/ 1676891 w 1907682"/>
              <a:gd name="connsiteY5" fmla="*/ 0 h 62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7682" h="6291606">
                <a:moveTo>
                  <a:pt x="1907682" y="0"/>
                </a:moveTo>
                <a:lnTo>
                  <a:pt x="1907682" y="1"/>
                </a:lnTo>
                <a:lnTo>
                  <a:pt x="1766037" y="1"/>
                </a:lnTo>
                <a:lnTo>
                  <a:pt x="467288" y="6291606"/>
                </a:lnTo>
                <a:lnTo>
                  <a:pt x="0" y="6291606"/>
                </a:lnTo>
                <a:lnTo>
                  <a:pt x="1676891" y="0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FFB9E-6319-A521-7EF0-AB3A647D06FA}"/>
              </a:ext>
            </a:extLst>
          </p:cNvPr>
          <p:cNvSpPr txBox="1"/>
          <p:nvPr userDrawn="1"/>
        </p:nvSpPr>
        <p:spPr>
          <a:xfrm>
            <a:off x="6843884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76418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56239-9FA9-1823-883C-5AB7B370F3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450192C-0B52-6A2C-F289-E594D08AAC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9CBA91D-768E-CE55-658D-90AE4E55A9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1778" y="0"/>
            <a:ext cx="3817495" cy="3810000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6CC851-BD35-7153-0B24-B36205F0A9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D9AADF6-A6E8-D0F0-8243-0E25CD0B34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56" y="0"/>
            <a:ext cx="3817495" cy="2688236"/>
          </a:xfrm>
          <a:solidFill>
            <a:schemeClr val="tx1"/>
          </a:solidFill>
        </p:spPr>
        <p:txBody>
          <a:bodyPr lIns="155448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6998CD-139B-B86B-162F-A8D7A83FB98D}"/>
              </a:ext>
            </a:extLst>
          </p:cNvPr>
          <p:cNvGrpSpPr/>
          <p:nvPr userDrawn="1"/>
        </p:nvGrpSpPr>
        <p:grpSpPr>
          <a:xfrm>
            <a:off x="10174996" y="6081961"/>
            <a:ext cx="1684503" cy="449276"/>
            <a:chOff x="10174996" y="6081961"/>
            <a:chExt cx="1684503" cy="44927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D70894-186C-1090-CE08-908DBAC7554E}"/>
                </a:ext>
              </a:extLst>
            </p:cNvPr>
            <p:cNvSpPr/>
            <p:nvPr userDrawn="1"/>
          </p:nvSpPr>
          <p:spPr>
            <a:xfrm>
              <a:off x="11107158" y="6083850"/>
              <a:ext cx="159551" cy="225277"/>
            </a:xfrm>
            <a:custGeom>
              <a:avLst/>
              <a:gdLst>
                <a:gd name="connsiteX0" fmla="*/ 4179 w 159551"/>
                <a:gd name="connsiteY0" fmla="*/ 225275 h 225277"/>
                <a:gd name="connsiteX1" fmla="*/ 10944 w 159551"/>
                <a:gd name="connsiteY1" fmla="*/ 225275 h 225277"/>
                <a:gd name="connsiteX2" fmla="*/ 15123 w 159551"/>
                <a:gd name="connsiteY2" fmla="*/ 221364 h 225277"/>
                <a:gd name="connsiteX3" fmla="*/ 15123 w 159551"/>
                <a:gd name="connsiteY3" fmla="*/ 221084 h 225277"/>
                <a:gd name="connsiteX4" fmla="*/ 15123 w 159551"/>
                <a:gd name="connsiteY4" fmla="*/ 116506 h 225277"/>
                <a:gd name="connsiteX5" fmla="*/ 144438 w 159551"/>
                <a:gd name="connsiteY5" fmla="*/ 116506 h 225277"/>
                <a:gd name="connsiteX6" fmla="*/ 144438 w 159551"/>
                <a:gd name="connsiteY6" fmla="*/ 221084 h 225277"/>
                <a:gd name="connsiteX7" fmla="*/ 148605 w 159551"/>
                <a:gd name="connsiteY7" fmla="*/ 225275 h 225277"/>
                <a:gd name="connsiteX8" fmla="*/ 155370 w 159551"/>
                <a:gd name="connsiteY8" fmla="*/ 225275 h 225277"/>
                <a:gd name="connsiteX9" fmla="*/ 159549 w 159551"/>
                <a:gd name="connsiteY9" fmla="*/ 221364 h 225277"/>
                <a:gd name="connsiteX10" fmla="*/ 159549 w 159551"/>
                <a:gd name="connsiteY10" fmla="*/ 221084 h 225277"/>
                <a:gd name="connsiteX11" fmla="*/ 159549 w 159551"/>
                <a:gd name="connsiteY11" fmla="*/ 4181 h 225277"/>
                <a:gd name="connsiteX12" fmla="*/ 155639 w 159551"/>
                <a:gd name="connsiteY12" fmla="*/ 2 h 225277"/>
                <a:gd name="connsiteX13" fmla="*/ 155370 w 159551"/>
                <a:gd name="connsiteY13" fmla="*/ 2 h 225277"/>
                <a:gd name="connsiteX14" fmla="*/ 148605 w 159551"/>
                <a:gd name="connsiteY14" fmla="*/ 2 h 225277"/>
                <a:gd name="connsiteX15" fmla="*/ 144438 w 159551"/>
                <a:gd name="connsiteY15" fmla="*/ 4181 h 225277"/>
                <a:gd name="connsiteX16" fmla="*/ 144438 w 159551"/>
                <a:gd name="connsiteY16" fmla="*/ 102988 h 225277"/>
                <a:gd name="connsiteX17" fmla="*/ 15123 w 159551"/>
                <a:gd name="connsiteY17" fmla="*/ 102988 h 225277"/>
                <a:gd name="connsiteX18" fmla="*/ 15123 w 159551"/>
                <a:gd name="connsiteY18" fmla="*/ 4181 h 225277"/>
                <a:gd name="connsiteX19" fmla="*/ 11212 w 159551"/>
                <a:gd name="connsiteY19" fmla="*/ 2 h 225277"/>
                <a:gd name="connsiteX20" fmla="*/ 10944 w 159551"/>
                <a:gd name="connsiteY20" fmla="*/ 2 h 225277"/>
                <a:gd name="connsiteX21" fmla="*/ 4179 w 159551"/>
                <a:gd name="connsiteY21" fmla="*/ 2 h 225277"/>
                <a:gd name="connsiteX22" fmla="*/ 0 w 159551"/>
                <a:gd name="connsiteY22" fmla="*/ 4181 h 225277"/>
                <a:gd name="connsiteX23" fmla="*/ 0 w 159551"/>
                <a:gd name="connsiteY23" fmla="*/ 221084 h 225277"/>
                <a:gd name="connsiteX24" fmla="*/ 4179 w 159551"/>
                <a:gd name="connsiteY24" fmla="*/ 225275 h 22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551" h="225277">
                  <a:moveTo>
                    <a:pt x="4179" y="225275"/>
                  </a:moveTo>
                  <a:lnTo>
                    <a:pt x="10944" y="225275"/>
                  </a:lnTo>
                  <a:cubicBezTo>
                    <a:pt x="13178" y="225349"/>
                    <a:pt x="15049" y="223599"/>
                    <a:pt x="15123" y="221364"/>
                  </a:cubicBezTo>
                  <a:cubicBezTo>
                    <a:pt x="15126" y="221271"/>
                    <a:pt x="15126" y="221178"/>
                    <a:pt x="15123" y="221084"/>
                  </a:cubicBezTo>
                  <a:lnTo>
                    <a:pt x="15123" y="116506"/>
                  </a:lnTo>
                  <a:lnTo>
                    <a:pt x="144438" y="116506"/>
                  </a:lnTo>
                  <a:lnTo>
                    <a:pt x="144438" y="221084"/>
                  </a:lnTo>
                  <a:cubicBezTo>
                    <a:pt x="144471" y="223376"/>
                    <a:pt x="146314" y="225230"/>
                    <a:pt x="148605" y="225275"/>
                  </a:cubicBezTo>
                  <a:lnTo>
                    <a:pt x="155370" y="225275"/>
                  </a:lnTo>
                  <a:cubicBezTo>
                    <a:pt x="157605" y="225349"/>
                    <a:pt x="159475" y="223599"/>
                    <a:pt x="159549" y="221364"/>
                  </a:cubicBezTo>
                  <a:cubicBezTo>
                    <a:pt x="159553" y="221271"/>
                    <a:pt x="159553" y="221178"/>
                    <a:pt x="159549" y="221084"/>
                  </a:cubicBezTo>
                  <a:lnTo>
                    <a:pt x="159549" y="4181"/>
                  </a:lnTo>
                  <a:cubicBezTo>
                    <a:pt x="159623" y="1947"/>
                    <a:pt x="157872" y="76"/>
                    <a:pt x="155639" y="2"/>
                  </a:cubicBezTo>
                  <a:cubicBezTo>
                    <a:pt x="155549" y="-1"/>
                    <a:pt x="155460" y="-1"/>
                    <a:pt x="155370" y="2"/>
                  </a:cubicBezTo>
                  <a:lnTo>
                    <a:pt x="148605" y="2"/>
                  </a:lnTo>
                  <a:cubicBezTo>
                    <a:pt x="146316" y="41"/>
                    <a:pt x="144471" y="1891"/>
                    <a:pt x="144438" y="4181"/>
                  </a:cubicBezTo>
                  <a:lnTo>
                    <a:pt x="144438" y="102988"/>
                  </a:lnTo>
                  <a:lnTo>
                    <a:pt x="15123" y="102988"/>
                  </a:lnTo>
                  <a:lnTo>
                    <a:pt x="15123" y="4181"/>
                  </a:lnTo>
                  <a:cubicBezTo>
                    <a:pt x="15197" y="1947"/>
                    <a:pt x="13445" y="76"/>
                    <a:pt x="11212" y="2"/>
                  </a:cubicBezTo>
                  <a:cubicBezTo>
                    <a:pt x="11122" y="-1"/>
                    <a:pt x="11034" y="-1"/>
                    <a:pt x="10944" y="2"/>
                  </a:cubicBezTo>
                  <a:lnTo>
                    <a:pt x="4179" y="2"/>
                  </a:lnTo>
                  <a:cubicBezTo>
                    <a:pt x="1887" y="41"/>
                    <a:pt x="38" y="1889"/>
                    <a:pt x="0" y="4181"/>
                  </a:cubicBezTo>
                  <a:lnTo>
                    <a:pt x="0" y="221084"/>
                  </a:lnTo>
                  <a:cubicBezTo>
                    <a:pt x="32" y="223381"/>
                    <a:pt x="1882" y="225237"/>
                    <a:pt x="4179" y="22527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9097B9-834C-565C-BB90-5FE6F0D4F5DB}"/>
                </a:ext>
              </a:extLst>
            </p:cNvPr>
            <p:cNvSpPr/>
            <p:nvPr userDrawn="1"/>
          </p:nvSpPr>
          <p:spPr>
            <a:xfrm>
              <a:off x="11309034" y="6083852"/>
              <a:ext cx="15458" cy="225276"/>
            </a:xfrm>
            <a:custGeom>
              <a:avLst/>
              <a:gdLst>
                <a:gd name="connsiteX0" fmla="*/ 4191 w 15458"/>
                <a:gd name="connsiteY0" fmla="*/ 225273 h 225276"/>
                <a:gd name="connsiteX1" fmla="*/ 10944 w 15458"/>
                <a:gd name="connsiteY1" fmla="*/ 225273 h 225276"/>
                <a:gd name="connsiteX2" fmla="*/ 15457 w 15458"/>
                <a:gd name="connsiteY2" fmla="*/ 221124 h 225276"/>
                <a:gd name="connsiteX3" fmla="*/ 15458 w 15458"/>
                <a:gd name="connsiteY3" fmla="*/ 221082 h 225276"/>
                <a:gd name="connsiteX4" fmla="*/ 15458 w 15458"/>
                <a:gd name="connsiteY4" fmla="*/ 4179 h 225276"/>
                <a:gd name="connsiteX5" fmla="*/ 11267 w 15458"/>
                <a:gd name="connsiteY5" fmla="*/ 0 h 225276"/>
                <a:gd name="connsiteX6" fmla="*/ 4191 w 15458"/>
                <a:gd name="connsiteY6" fmla="*/ 0 h 225276"/>
                <a:gd name="connsiteX7" fmla="*/ 0 w 15458"/>
                <a:gd name="connsiteY7" fmla="*/ 4179 h 225276"/>
                <a:gd name="connsiteX8" fmla="*/ 0 w 15458"/>
                <a:gd name="connsiteY8" fmla="*/ 221082 h 225276"/>
                <a:gd name="connsiteX9" fmla="*/ 4191 w 15458"/>
                <a:gd name="connsiteY9" fmla="*/ 225273 h 2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58" h="225276">
                  <a:moveTo>
                    <a:pt x="4191" y="225273"/>
                  </a:moveTo>
                  <a:lnTo>
                    <a:pt x="10944" y="225273"/>
                  </a:lnTo>
                  <a:cubicBezTo>
                    <a:pt x="13335" y="225373"/>
                    <a:pt x="15356" y="223516"/>
                    <a:pt x="15457" y="221124"/>
                  </a:cubicBezTo>
                  <a:cubicBezTo>
                    <a:pt x="15457" y="221110"/>
                    <a:pt x="15458" y="221096"/>
                    <a:pt x="15458" y="221082"/>
                  </a:cubicBezTo>
                  <a:lnTo>
                    <a:pt x="15458" y="4179"/>
                  </a:lnTo>
                  <a:cubicBezTo>
                    <a:pt x="15414" y="1885"/>
                    <a:pt x="13561" y="38"/>
                    <a:pt x="11267" y="0"/>
                  </a:cubicBezTo>
                  <a:lnTo>
                    <a:pt x="4191" y="0"/>
                  </a:lnTo>
                  <a:cubicBezTo>
                    <a:pt x="1894" y="32"/>
                    <a:pt x="38" y="1882"/>
                    <a:pt x="0" y="4179"/>
                  </a:cubicBezTo>
                  <a:lnTo>
                    <a:pt x="0" y="221082"/>
                  </a:lnTo>
                  <a:cubicBezTo>
                    <a:pt x="38" y="223381"/>
                    <a:pt x="1892" y="225235"/>
                    <a:pt x="4191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91CA47-4634-2C65-0743-C732BF79C98F}"/>
                </a:ext>
              </a:extLst>
            </p:cNvPr>
            <p:cNvSpPr/>
            <p:nvPr userDrawn="1"/>
          </p:nvSpPr>
          <p:spPr>
            <a:xfrm>
              <a:off x="11566169" y="6083852"/>
              <a:ext cx="15446" cy="225276"/>
            </a:xfrm>
            <a:custGeom>
              <a:avLst/>
              <a:gdLst>
                <a:gd name="connsiteX0" fmla="*/ 4167 w 15446"/>
                <a:gd name="connsiteY0" fmla="*/ 225273 h 225276"/>
                <a:gd name="connsiteX1" fmla="*/ 10944 w 15446"/>
                <a:gd name="connsiteY1" fmla="*/ 225273 h 225276"/>
                <a:gd name="connsiteX2" fmla="*/ 15446 w 15446"/>
                <a:gd name="connsiteY2" fmla="*/ 221112 h 225276"/>
                <a:gd name="connsiteX3" fmla="*/ 15446 w 15446"/>
                <a:gd name="connsiteY3" fmla="*/ 221082 h 225276"/>
                <a:gd name="connsiteX4" fmla="*/ 15446 w 15446"/>
                <a:gd name="connsiteY4" fmla="*/ 4179 h 225276"/>
                <a:gd name="connsiteX5" fmla="*/ 11267 w 15446"/>
                <a:gd name="connsiteY5" fmla="*/ 0 h 225276"/>
                <a:gd name="connsiteX6" fmla="*/ 4179 w 15446"/>
                <a:gd name="connsiteY6" fmla="*/ 0 h 225276"/>
                <a:gd name="connsiteX7" fmla="*/ 0 w 15446"/>
                <a:gd name="connsiteY7" fmla="*/ 4179 h 225276"/>
                <a:gd name="connsiteX8" fmla="*/ 0 w 15446"/>
                <a:gd name="connsiteY8" fmla="*/ 221082 h 225276"/>
                <a:gd name="connsiteX9" fmla="*/ 4167 w 15446"/>
                <a:gd name="connsiteY9" fmla="*/ 225273 h 2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6" h="225276">
                  <a:moveTo>
                    <a:pt x="4167" y="225273"/>
                  </a:moveTo>
                  <a:lnTo>
                    <a:pt x="10944" y="225273"/>
                  </a:lnTo>
                  <a:cubicBezTo>
                    <a:pt x="13339" y="225366"/>
                    <a:pt x="15350" y="223503"/>
                    <a:pt x="15446" y="221112"/>
                  </a:cubicBezTo>
                  <a:cubicBezTo>
                    <a:pt x="15446" y="221101"/>
                    <a:pt x="15446" y="221092"/>
                    <a:pt x="15446" y="221082"/>
                  </a:cubicBezTo>
                  <a:lnTo>
                    <a:pt x="15446" y="4179"/>
                  </a:lnTo>
                  <a:cubicBezTo>
                    <a:pt x="15410" y="1887"/>
                    <a:pt x="13554" y="38"/>
                    <a:pt x="11267" y="0"/>
                  </a:cubicBezTo>
                  <a:lnTo>
                    <a:pt x="4179" y="0"/>
                  </a:lnTo>
                  <a:cubicBezTo>
                    <a:pt x="1892" y="38"/>
                    <a:pt x="36" y="1887"/>
                    <a:pt x="0" y="4179"/>
                  </a:cubicBezTo>
                  <a:lnTo>
                    <a:pt x="0" y="221082"/>
                  </a:lnTo>
                  <a:cubicBezTo>
                    <a:pt x="36" y="223374"/>
                    <a:pt x="1880" y="225227"/>
                    <a:pt x="4167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51E0F1-4777-25E4-0C7F-83B26483BEEB}"/>
                </a:ext>
              </a:extLst>
            </p:cNvPr>
            <p:cNvSpPr/>
            <p:nvPr userDrawn="1"/>
          </p:nvSpPr>
          <p:spPr>
            <a:xfrm>
              <a:off x="11620817" y="6083850"/>
              <a:ext cx="164568" cy="225275"/>
            </a:xfrm>
            <a:custGeom>
              <a:avLst/>
              <a:gdLst>
                <a:gd name="connsiteX0" fmla="*/ 160399 w 164568"/>
                <a:gd name="connsiteY0" fmla="*/ 2 h 225275"/>
                <a:gd name="connsiteX1" fmla="*/ 4191 w 164568"/>
                <a:gd name="connsiteY1" fmla="*/ 2 h 225275"/>
                <a:gd name="connsiteX2" fmla="*/ 0 w 164568"/>
                <a:gd name="connsiteY2" fmla="*/ 3926 h 225275"/>
                <a:gd name="connsiteX3" fmla="*/ 0 w 164568"/>
                <a:gd name="connsiteY3" fmla="*/ 4181 h 225275"/>
                <a:gd name="connsiteX4" fmla="*/ 0 w 164568"/>
                <a:gd name="connsiteY4" fmla="*/ 8971 h 225275"/>
                <a:gd name="connsiteX5" fmla="*/ 4191 w 164568"/>
                <a:gd name="connsiteY5" fmla="*/ 13760 h 225275"/>
                <a:gd name="connsiteX6" fmla="*/ 73027 w 164568"/>
                <a:gd name="connsiteY6" fmla="*/ 13760 h 225275"/>
                <a:gd name="connsiteX7" fmla="*/ 73027 w 164568"/>
                <a:gd name="connsiteY7" fmla="*/ 221084 h 225275"/>
                <a:gd name="connsiteX8" fmla="*/ 77218 w 164568"/>
                <a:gd name="connsiteY8" fmla="*/ 225275 h 225275"/>
                <a:gd name="connsiteX9" fmla="*/ 83001 w 164568"/>
                <a:gd name="connsiteY9" fmla="*/ 225275 h 225275"/>
                <a:gd name="connsiteX10" fmla="*/ 88162 w 164568"/>
                <a:gd name="connsiteY10" fmla="*/ 221084 h 225275"/>
                <a:gd name="connsiteX11" fmla="*/ 88162 w 164568"/>
                <a:gd name="connsiteY11" fmla="*/ 13844 h 225275"/>
                <a:gd name="connsiteX12" fmla="*/ 160387 w 164568"/>
                <a:gd name="connsiteY12" fmla="*/ 13844 h 225275"/>
                <a:gd name="connsiteX13" fmla="*/ 164566 w 164568"/>
                <a:gd name="connsiteY13" fmla="*/ 9908 h 225275"/>
                <a:gd name="connsiteX14" fmla="*/ 164566 w 164568"/>
                <a:gd name="connsiteY14" fmla="*/ 9653 h 225275"/>
                <a:gd name="connsiteX15" fmla="*/ 164566 w 164568"/>
                <a:gd name="connsiteY15" fmla="*/ 4181 h 225275"/>
                <a:gd name="connsiteX16" fmla="*/ 160651 w 164568"/>
                <a:gd name="connsiteY16" fmla="*/ 3 h 225275"/>
                <a:gd name="connsiteX17" fmla="*/ 160399 w 164568"/>
                <a:gd name="connsiteY17" fmla="*/ 2 h 22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568" h="225275">
                  <a:moveTo>
                    <a:pt x="160399" y="2"/>
                  </a:moveTo>
                  <a:lnTo>
                    <a:pt x="4191" y="2"/>
                  </a:lnTo>
                  <a:cubicBezTo>
                    <a:pt x="1952" y="-72"/>
                    <a:pt x="72" y="1685"/>
                    <a:pt x="0" y="3926"/>
                  </a:cubicBezTo>
                  <a:cubicBezTo>
                    <a:pt x="0" y="4011"/>
                    <a:pt x="0" y="4096"/>
                    <a:pt x="0" y="4181"/>
                  </a:cubicBezTo>
                  <a:lnTo>
                    <a:pt x="0" y="8971"/>
                  </a:lnTo>
                  <a:cubicBezTo>
                    <a:pt x="0" y="11868"/>
                    <a:pt x="970" y="13760"/>
                    <a:pt x="4191" y="13760"/>
                  </a:cubicBezTo>
                  <a:lnTo>
                    <a:pt x="73027" y="13760"/>
                  </a:lnTo>
                  <a:lnTo>
                    <a:pt x="73027" y="221084"/>
                  </a:lnTo>
                  <a:cubicBezTo>
                    <a:pt x="73063" y="223383"/>
                    <a:pt x="74919" y="225237"/>
                    <a:pt x="77218" y="225275"/>
                  </a:cubicBezTo>
                  <a:lnTo>
                    <a:pt x="83001" y="225275"/>
                  </a:lnTo>
                  <a:cubicBezTo>
                    <a:pt x="86222" y="225275"/>
                    <a:pt x="88162" y="223347"/>
                    <a:pt x="88162" y="221084"/>
                  </a:cubicBezTo>
                  <a:lnTo>
                    <a:pt x="88162" y="13844"/>
                  </a:lnTo>
                  <a:lnTo>
                    <a:pt x="160387" y="13844"/>
                  </a:lnTo>
                  <a:cubicBezTo>
                    <a:pt x="162626" y="13911"/>
                    <a:pt x="164494" y="12149"/>
                    <a:pt x="164566" y="9908"/>
                  </a:cubicBezTo>
                  <a:cubicBezTo>
                    <a:pt x="164566" y="9823"/>
                    <a:pt x="164566" y="9738"/>
                    <a:pt x="164566" y="9653"/>
                  </a:cubicBezTo>
                  <a:lnTo>
                    <a:pt x="164566" y="4181"/>
                  </a:lnTo>
                  <a:cubicBezTo>
                    <a:pt x="164638" y="1947"/>
                    <a:pt x="162890" y="76"/>
                    <a:pt x="160651" y="3"/>
                  </a:cubicBezTo>
                  <a:cubicBezTo>
                    <a:pt x="160567" y="0"/>
                    <a:pt x="160483" y="0"/>
                    <a:pt x="160399" y="2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4D4EA08-69E6-9ABD-C59C-5B80926729A7}"/>
                </a:ext>
              </a:extLst>
            </p:cNvPr>
            <p:cNvSpPr/>
            <p:nvPr userDrawn="1"/>
          </p:nvSpPr>
          <p:spPr>
            <a:xfrm>
              <a:off x="11826942" y="6094569"/>
              <a:ext cx="18967" cy="24558"/>
            </a:xfrm>
            <a:custGeom>
              <a:avLst/>
              <a:gdLst>
                <a:gd name="connsiteX0" fmla="*/ 18967 w 18967"/>
                <a:gd name="connsiteY0" fmla="*/ 7519 h 24558"/>
                <a:gd name="connsiteX1" fmla="*/ 10514 w 18967"/>
                <a:gd name="connsiteY1" fmla="*/ 0 h 24558"/>
                <a:gd name="connsiteX2" fmla="*/ 792 w 18967"/>
                <a:gd name="connsiteY2" fmla="*/ 0 h 24558"/>
                <a:gd name="connsiteX3" fmla="*/ 1 w 18967"/>
                <a:gd name="connsiteY3" fmla="*/ 836 h 24558"/>
                <a:gd name="connsiteX4" fmla="*/ 1 w 18967"/>
                <a:gd name="connsiteY4" fmla="*/ 862 h 24558"/>
                <a:gd name="connsiteX5" fmla="*/ 1 w 18967"/>
                <a:gd name="connsiteY5" fmla="*/ 23696 h 24558"/>
                <a:gd name="connsiteX6" fmla="*/ 768 w 18967"/>
                <a:gd name="connsiteY6" fmla="*/ 24557 h 24558"/>
                <a:gd name="connsiteX7" fmla="*/ 792 w 18967"/>
                <a:gd name="connsiteY7" fmla="*/ 24558 h 24558"/>
                <a:gd name="connsiteX8" fmla="*/ 1857 w 18967"/>
                <a:gd name="connsiteY8" fmla="*/ 24558 h 24558"/>
                <a:gd name="connsiteX9" fmla="*/ 2659 w 18967"/>
                <a:gd name="connsiteY9" fmla="*/ 23696 h 24558"/>
                <a:gd name="connsiteX10" fmla="*/ 2659 w 18967"/>
                <a:gd name="connsiteY10" fmla="*/ 15171 h 24558"/>
                <a:gd name="connsiteX11" fmla="*/ 9844 w 18967"/>
                <a:gd name="connsiteY11" fmla="*/ 15171 h 24558"/>
                <a:gd name="connsiteX12" fmla="*/ 14310 w 18967"/>
                <a:gd name="connsiteY12" fmla="*/ 23828 h 24558"/>
                <a:gd name="connsiteX13" fmla="*/ 15244 w 18967"/>
                <a:gd name="connsiteY13" fmla="*/ 24498 h 24558"/>
                <a:gd name="connsiteX14" fmla="*/ 16764 w 18967"/>
                <a:gd name="connsiteY14" fmla="*/ 24498 h 24558"/>
                <a:gd name="connsiteX15" fmla="*/ 17435 w 18967"/>
                <a:gd name="connsiteY15" fmla="*/ 23957 h 24558"/>
                <a:gd name="connsiteX16" fmla="*/ 17303 w 18967"/>
                <a:gd name="connsiteY16" fmla="*/ 23504 h 24558"/>
                <a:gd name="connsiteX17" fmla="*/ 12633 w 18967"/>
                <a:gd name="connsiteY17" fmla="*/ 14931 h 24558"/>
                <a:gd name="connsiteX18" fmla="*/ 18967 w 18967"/>
                <a:gd name="connsiteY18" fmla="*/ 7519 h 24558"/>
                <a:gd name="connsiteX19" fmla="*/ 10514 w 18967"/>
                <a:gd name="connsiteY19" fmla="*/ 12716 h 24558"/>
                <a:gd name="connsiteX20" fmla="*/ 2659 w 18967"/>
                <a:gd name="connsiteY20" fmla="*/ 12716 h 24558"/>
                <a:gd name="connsiteX21" fmla="*/ 2659 w 18967"/>
                <a:gd name="connsiteY21" fmla="*/ 2395 h 24558"/>
                <a:gd name="connsiteX22" fmla="*/ 9712 w 18967"/>
                <a:gd name="connsiteY22" fmla="*/ 2395 h 24558"/>
                <a:gd name="connsiteX23" fmla="*/ 16237 w 18967"/>
                <a:gd name="connsiteY23" fmla="*/ 7519 h 24558"/>
                <a:gd name="connsiteX24" fmla="*/ 10514 w 18967"/>
                <a:gd name="connsiteY24" fmla="*/ 12716 h 2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67" h="24558">
                  <a:moveTo>
                    <a:pt x="18967" y="7519"/>
                  </a:moveTo>
                  <a:cubicBezTo>
                    <a:pt x="18967" y="2323"/>
                    <a:pt x="14777" y="0"/>
                    <a:pt x="10514" y="0"/>
                  </a:cubicBezTo>
                  <a:lnTo>
                    <a:pt x="792" y="0"/>
                  </a:lnTo>
                  <a:cubicBezTo>
                    <a:pt x="337" y="12"/>
                    <a:pt x="-11" y="387"/>
                    <a:pt x="1" y="836"/>
                  </a:cubicBezTo>
                  <a:cubicBezTo>
                    <a:pt x="1" y="845"/>
                    <a:pt x="1" y="854"/>
                    <a:pt x="1" y="862"/>
                  </a:cubicBezTo>
                  <a:lnTo>
                    <a:pt x="1" y="23696"/>
                  </a:lnTo>
                  <a:cubicBezTo>
                    <a:pt x="-23" y="24145"/>
                    <a:pt x="313" y="24530"/>
                    <a:pt x="768" y="24557"/>
                  </a:cubicBezTo>
                  <a:cubicBezTo>
                    <a:pt x="780" y="24557"/>
                    <a:pt x="780" y="24558"/>
                    <a:pt x="792" y="24558"/>
                  </a:cubicBezTo>
                  <a:lnTo>
                    <a:pt x="1857" y="24558"/>
                  </a:lnTo>
                  <a:cubicBezTo>
                    <a:pt x="2456" y="24558"/>
                    <a:pt x="2659" y="24235"/>
                    <a:pt x="2659" y="23696"/>
                  </a:cubicBezTo>
                  <a:lnTo>
                    <a:pt x="2659" y="15171"/>
                  </a:lnTo>
                  <a:lnTo>
                    <a:pt x="9844" y="15171"/>
                  </a:lnTo>
                  <a:lnTo>
                    <a:pt x="14310" y="23828"/>
                  </a:lnTo>
                  <a:cubicBezTo>
                    <a:pt x="14489" y="24196"/>
                    <a:pt x="14837" y="24448"/>
                    <a:pt x="15244" y="24498"/>
                  </a:cubicBezTo>
                  <a:lnTo>
                    <a:pt x="16764" y="24498"/>
                  </a:lnTo>
                  <a:cubicBezTo>
                    <a:pt x="17100" y="24535"/>
                    <a:pt x="17399" y="24293"/>
                    <a:pt x="17435" y="23957"/>
                  </a:cubicBezTo>
                  <a:cubicBezTo>
                    <a:pt x="17459" y="23794"/>
                    <a:pt x="17411" y="23631"/>
                    <a:pt x="17303" y="23504"/>
                  </a:cubicBezTo>
                  <a:lnTo>
                    <a:pt x="12633" y="14931"/>
                  </a:lnTo>
                  <a:cubicBezTo>
                    <a:pt x="16297" y="14387"/>
                    <a:pt x="19003" y="11225"/>
                    <a:pt x="18967" y="7519"/>
                  </a:cubicBezTo>
                  <a:close/>
                  <a:moveTo>
                    <a:pt x="10514" y="12716"/>
                  </a:moveTo>
                  <a:lnTo>
                    <a:pt x="2659" y="12716"/>
                  </a:lnTo>
                  <a:lnTo>
                    <a:pt x="2659" y="2395"/>
                  </a:lnTo>
                  <a:lnTo>
                    <a:pt x="9712" y="2395"/>
                  </a:lnTo>
                  <a:cubicBezTo>
                    <a:pt x="13304" y="2395"/>
                    <a:pt x="16237" y="3652"/>
                    <a:pt x="16237" y="7519"/>
                  </a:cubicBezTo>
                  <a:cubicBezTo>
                    <a:pt x="16237" y="10776"/>
                    <a:pt x="13508" y="12716"/>
                    <a:pt x="10514" y="1271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E48DF9E-39AE-DEC5-F670-401738929CE8}"/>
                </a:ext>
              </a:extLst>
            </p:cNvPr>
            <p:cNvSpPr/>
            <p:nvPr userDrawn="1"/>
          </p:nvSpPr>
          <p:spPr>
            <a:xfrm>
              <a:off x="11811605" y="6082978"/>
              <a:ext cx="47894" cy="47894"/>
            </a:xfrm>
            <a:custGeom>
              <a:avLst/>
              <a:gdLst>
                <a:gd name="connsiteX0" fmla="*/ 23852 w 47894"/>
                <a:gd name="connsiteY0" fmla="*/ 0 h 47894"/>
                <a:gd name="connsiteX1" fmla="*/ 0 w 47894"/>
                <a:gd name="connsiteY1" fmla="*/ 24043 h 47894"/>
                <a:gd name="connsiteX2" fmla="*/ 24043 w 47894"/>
                <a:gd name="connsiteY2" fmla="*/ 47895 h 47894"/>
                <a:gd name="connsiteX3" fmla="*/ 47895 w 47894"/>
                <a:gd name="connsiteY3" fmla="*/ 23948 h 47894"/>
                <a:gd name="connsiteX4" fmla="*/ 23948 w 47894"/>
                <a:gd name="connsiteY4" fmla="*/ 0 h 47894"/>
                <a:gd name="connsiteX5" fmla="*/ 23852 w 47894"/>
                <a:gd name="connsiteY5" fmla="*/ 0 h 47894"/>
                <a:gd name="connsiteX6" fmla="*/ 23852 w 47894"/>
                <a:gd name="connsiteY6" fmla="*/ 45356 h 47894"/>
                <a:gd name="connsiteX7" fmla="*/ 2539 w 47894"/>
                <a:gd name="connsiteY7" fmla="*/ 23971 h 47894"/>
                <a:gd name="connsiteX8" fmla="*/ 23924 w 47894"/>
                <a:gd name="connsiteY8" fmla="*/ 2658 h 47894"/>
                <a:gd name="connsiteX9" fmla="*/ 45237 w 47894"/>
                <a:gd name="connsiteY9" fmla="*/ 23971 h 47894"/>
                <a:gd name="connsiteX10" fmla="*/ 23852 w 47894"/>
                <a:gd name="connsiteY10" fmla="*/ 45356 h 4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94" h="47894">
                  <a:moveTo>
                    <a:pt x="23852" y="0"/>
                  </a:moveTo>
                  <a:cubicBezTo>
                    <a:pt x="10621" y="53"/>
                    <a:pt x="-48" y="10817"/>
                    <a:pt x="0" y="24043"/>
                  </a:cubicBezTo>
                  <a:cubicBezTo>
                    <a:pt x="48" y="37269"/>
                    <a:pt x="10812" y="47947"/>
                    <a:pt x="24043" y="47895"/>
                  </a:cubicBezTo>
                  <a:cubicBezTo>
                    <a:pt x="37226" y="47842"/>
                    <a:pt x="47895" y="37136"/>
                    <a:pt x="47895" y="23948"/>
                  </a:cubicBezTo>
                  <a:cubicBezTo>
                    <a:pt x="47895" y="10722"/>
                    <a:pt x="37178" y="0"/>
                    <a:pt x="23948" y="0"/>
                  </a:cubicBezTo>
                  <a:cubicBezTo>
                    <a:pt x="23912" y="0"/>
                    <a:pt x="23888" y="0"/>
                    <a:pt x="23852" y="0"/>
                  </a:cubicBezTo>
                  <a:close/>
                  <a:moveTo>
                    <a:pt x="23852" y="45356"/>
                  </a:moveTo>
                  <a:cubicBezTo>
                    <a:pt x="12058" y="45337"/>
                    <a:pt x="2515" y="35762"/>
                    <a:pt x="2539" y="23971"/>
                  </a:cubicBezTo>
                  <a:cubicBezTo>
                    <a:pt x="2563" y="12181"/>
                    <a:pt x="12129" y="2639"/>
                    <a:pt x="23924" y="2658"/>
                  </a:cubicBezTo>
                  <a:cubicBezTo>
                    <a:pt x="35682" y="2678"/>
                    <a:pt x="45213" y="12209"/>
                    <a:pt x="45237" y="23971"/>
                  </a:cubicBezTo>
                  <a:cubicBezTo>
                    <a:pt x="45213" y="35774"/>
                    <a:pt x="35658" y="45337"/>
                    <a:pt x="23852" y="4535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E222BC-255F-3AB0-5190-EE5DF326C472}"/>
                </a:ext>
              </a:extLst>
            </p:cNvPr>
            <p:cNvSpPr/>
            <p:nvPr userDrawn="1"/>
          </p:nvSpPr>
          <p:spPr>
            <a:xfrm>
              <a:off x="11366376" y="6083852"/>
              <a:ext cx="160602" cy="225272"/>
            </a:xfrm>
            <a:custGeom>
              <a:avLst/>
              <a:gdLst>
                <a:gd name="connsiteX0" fmla="*/ 118084 w 160602"/>
                <a:gd name="connsiteY0" fmla="*/ 110373 h 225272"/>
                <a:gd name="connsiteX1" fmla="*/ 153479 w 160602"/>
                <a:gd name="connsiteY1" fmla="*/ 58252 h 225272"/>
                <a:gd name="connsiteX2" fmla="*/ 86869 w 160602"/>
                <a:gd name="connsiteY2" fmla="*/ 0 h 225272"/>
                <a:gd name="connsiteX3" fmla="*/ 4131 w 160602"/>
                <a:gd name="connsiteY3" fmla="*/ 0 h 225272"/>
                <a:gd name="connsiteX4" fmla="*/ 0 w 160602"/>
                <a:gd name="connsiteY4" fmla="*/ 4179 h 225272"/>
                <a:gd name="connsiteX5" fmla="*/ 0 w 160602"/>
                <a:gd name="connsiteY5" fmla="*/ 221082 h 225272"/>
                <a:gd name="connsiteX6" fmla="*/ 4179 w 160602"/>
                <a:gd name="connsiteY6" fmla="*/ 225273 h 225272"/>
                <a:gd name="connsiteX7" fmla="*/ 89803 w 160602"/>
                <a:gd name="connsiteY7" fmla="*/ 225273 h 225272"/>
                <a:gd name="connsiteX8" fmla="*/ 160603 w 160602"/>
                <a:gd name="connsiteY8" fmla="*/ 164123 h 225272"/>
                <a:gd name="connsiteX9" fmla="*/ 118084 w 160602"/>
                <a:gd name="connsiteY9" fmla="*/ 110373 h 225272"/>
                <a:gd name="connsiteX10" fmla="*/ 15111 w 160602"/>
                <a:gd name="connsiteY10" fmla="*/ 14165 h 225272"/>
                <a:gd name="connsiteX11" fmla="*/ 86953 w 160602"/>
                <a:gd name="connsiteY11" fmla="*/ 14165 h 225272"/>
                <a:gd name="connsiteX12" fmla="*/ 137147 w 160602"/>
                <a:gd name="connsiteY12" fmla="*/ 58887 h 225272"/>
                <a:gd name="connsiteX13" fmla="*/ 89252 w 160602"/>
                <a:gd name="connsiteY13" fmla="*/ 104267 h 225272"/>
                <a:gd name="connsiteX14" fmla="*/ 15207 w 160602"/>
                <a:gd name="connsiteY14" fmla="*/ 104267 h 225272"/>
                <a:gd name="connsiteX15" fmla="*/ 91084 w 160602"/>
                <a:gd name="connsiteY15" fmla="*/ 211731 h 225272"/>
                <a:gd name="connsiteX16" fmla="*/ 14787 w 160602"/>
                <a:gd name="connsiteY16" fmla="*/ 211731 h 225272"/>
                <a:gd name="connsiteX17" fmla="*/ 14787 w 160602"/>
                <a:gd name="connsiteY17" fmla="*/ 118108 h 225272"/>
                <a:gd name="connsiteX18" fmla="*/ 89156 w 160602"/>
                <a:gd name="connsiteY18" fmla="*/ 118108 h 225272"/>
                <a:gd name="connsiteX19" fmla="*/ 144235 w 160602"/>
                <a:gd name="connsiteY19" fmla="*/ 163800 h 225272"/>
                <a:gd name="connsiteX20" fmla="*/ 91000 w 160602"/>
                <a:gd name="connsiteY20" fmla="*/ 211755 h 2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602" h="225272">
                  <a:moveTo>
                    <a:pt x="118084" y="110373"/>
                  </a:moveTo>
                  <a:cubicBezTo>
                    <a:pt x="138033" y="102339"/>
                    <a:pt x="153479" y="83672"/>
                    <a:pt x="153479" y="58252"/>
                  </a:cubicBezTo>
                  <a:cubicBezTo>
                    <a:pt x="153479" y="22846"/>
                    <a:pt x="126442" y="0"/>
                    <a:pt x="86869" y="0"/>
                  </a:cubicBezTo>
                  <a:lnTo>
                    <a:pt x="4131" y="0"/>
                  </a:lnTo>
                  <a:cubicBezTo>
                    <a:pt x="1858" y="64"/>
                    <a:pt x="37" y="1905"/>
                    <a:pt x="0" y="4179"/>
                  </a:cubicBezTo>
                  <a:lnTo>
                    <a:pt x="0" y="221082"/>
                  </a:lnTo>
                  <a:cubicBezTo>
                    <a:pt x="32" y="223379"/>
                    <a:pt x="1882" y="225235"/>
                    <a:pt x="4179" y="225273"/>
                  </a:cubicBezTo>
                  <a:lnTo>
                    <a:pt x="89803" y="225273"/>
                  </a:lnTo>
                  <a:cubicBezTo>
                    <a:pt x="131710" y="225273"/>
                    <a:pt x="160603" y="200128"/>
                    <a:pt x="160603" y="164123"/>
                  </a:cubicBezTo>
                  <a:cubicBezTo>
                    <a:pt x="160555" y="133231"/>
                    <a:pt x="140930" y="116504"/>
                    <a:pt x="118084" y="110373"/>
                  </a:cubicBezTo>
                  <a:close/>
                  <a:moveTo>
                    <a:pt x="15111" y="14165"/>
                  </a:moveTo>
                  <a:lnTo>
                    <a:pt x="86953" y="14165"/>
                  </a:lnTo>
                  <a:cubicBezTo>
                    <a:pt x="117845" y="14165"/>
                    <a:pt x="137147" y="30928"/>
                    <a:pt x="137147" y="58887"/>
                  </a:cubicBezTo>
                  <a:cubicBezTo>
                    <a:pt x="137147" y="85229"/>
                    <a:pt x="119449" y="104267"/>
                    <a:pt x="89252" y="104267"/>
                  </a:cubicBezTo>
                  <a:lnTo>
                    <a:pt x="15207" y="104267"/>
                  </a:lnTo>
                  <a:close/>
                  <a:moveTo>
                    <a:pt x="91084" y="211731"/>
                  </a:moveTo>
                  <a:lnTo>
                    <a:pt x="14787" y="211731"/>
                  </a:lnTo>
                  <a:lnTo>
                    <a:pt x="14787" y="118108"/>
                  </a:lnTo>
                  <a:lnTo>
                    <a:pt x="89156" y="118108"/>
                  </a:lnTo>
                  <a:cubicBezTo>
                    <a:pt x="119725" y="118108"/>
                    <a:pt x="144235" y="135159"/>
                    <a:pt x="144235" y="163800"/>
                  </a:cubicBezTo>
                  <a:cubicBezTo>
                    <a:pt x="144151" y="191806"/>
                    <a:pt x="122263" y="211755"/>
                    <a:pt x="91000" y="21175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1822B36-AFD3-CBB3-AD5D-00BB8A3D2298}"/>
                </a:ext>
              </a:extLst>
            </p:cNvPr>
            <p:cNvSpPr/>
            <p:nvPr userDrawn="1"/>
          </p:nvSpPr>
          <p:spPr>
            <a:xfrm>
              <a:off x="10914536" y="6083886"/>
              <a:ext cx="161116" cy="225241"/>
            </a:xfrm>
            <a:custGeom>
              <a:avLst/>
              <a:gdLst>
                <a:gd name="connsiteX0" fmla="*/ 3343 w 161116"/>
                <a:gd name="connsiteY0" fmla="*/ 225239 h 225241"/>
                <a:gd name="connsiteX1" fmla="*/ 13604 w 161116"/>
                <a:gd name="connsiteY1" fmla="*/ 225239 h 225241"/>
                <a:gd name="connsiteX2" fmla="*/ 17783 w 161116"/>
                <a:gd name="connsiteY2" fmla="*/ 223311 h 225241"/>
                <a:gd name="connsiteX3" fmla="*/ 79902 w 161116"/>
                <a:gd name="connsiteY3" fmla="*/ 123870 h 225241"/>
                <a:gd name="connsiteX4" fmla="*/ 80226 w 161116"/>
                <a:gd name="connsiteY4" fmla="*/ 123870 h 225241"/>
                <a:gd name="connsiteX5" fmla="*/ 143291 w 161116"/>
                <a:gd name="connsiteY5" fmla="*/ 223311 h 225241"/>
                <a:gd name="connsiteX6" fmla="*/ 147482 w 161116"/>
                <a:gd name="connsiteY6" fmla="*/ 225239 h 225241"/>
                <a:gd name="connsiteX7" fmla="*/ 157779 w 161116"/>
                <a:gd name="connsiteY7" fmla="*/ 225239 h 225241"/>
                <a:gd name="connsiteX8" fmla="*/ 160353 w 161116"/>
                <a:gd name="connsiteY8" fmla="*/ 220450 h 225241"/>
                <a:gd name="connsiteX9" fmla="*/ 89912 w 161116"/>
                <a:gd name="connsiteY9" fmla="*/ 110028 h 225241"/>
                <a:gd name="connsiteX10" fmla="*/ 156199 w 161116"/>
                <a:gd name="connsiteY10" fmla="*/ 4792 h 225241"/>
                <a:gd name="connsiteX11" fmla="*/ 153624 w 161116"/>
                <a:gd name="connsiteY11" fmla="*/ 2 h 225241"/>
                <a:gd name="connsiteX12" fmla="*/ 143327 w 161116"/>
                <a:gd name="connsiteY12" fmla="*/ 2 h 225241"/>
                <a:gd name="connsiteX13" fmla="*/ 139148 w 161116"/>
                <a:gd name="connsiteY13" fmla="*/ 1930 h 225241"/>
                <a:gd name="connsiteX14" fmla="*/ 80261 w 161116"/>
                <a:gd name="connsiteY14" fmla="*/ 96522 h 225241"/>
                <a:gd name="connsiteX15" fmla="*/ 79938 w 161116"/>
                <a:gd name="connsiteY15" fmla="*/ 96522 h 225241"/>
                <a:gd name="connsiteX16" fmla="*/ 21686 w 161116"/>
                <a:gd name="connsiteY16" fmla="*/ 1930 h 225241"/>
                <a:gd name="connsiteX17" fmla="*/ 17495 w 161116"/>
                <a:gd name="connsiteY17" fmla="*/ 2 h 225241"/>
                <a:gd name="connsiteX18" fmla="*/ 7198 w 161116"/>
                <a:gd name="connsiteY18" fmla="*/ 2 h 225241"/>
                <a:gd name="connsiteX19" fmla="*/ 4636 w 161116"/>
                <a:gd name="connsiteY19" fmla="*/ 4792 h 225241"/>
                <a:gd name="connsiteX20" fmla="*/ 70599 w 161116"/>
                <a:gd name="connsiteY20" fmla="*/ 110028 h 225241"/>
                <a:gd name="connsiteX21" fmla="*/ 768 w 161116"/>
                <a:gd name="connsiteY21" fmla="*/ 220402 h 225241"/>
                <a:gd name="connsiteX22" fmla="*/ 3343 w 161116"/>
                <a:gd name="connsiteY22" fmla="*/ 225239 h 22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116" h="225241">
                  <a:moveTo>
                    <a:pt x="3343" y="225239"/>
                  </a:moveTo>
                  <a:lnTo>
                    <a:pt x="13604" y="225239"/>
                  </a:lnTo>
                  <a:cubicBezTo>
                    <a:pt x="15222" y="225282"/>
                    <a:pt x="16766" y="224570"/>
                    <a:pt x="17783" y="223311"/>
                  </a:cubicBezTo>
                  <a:lnTo>
                    <a:pt x="79902" y="123870"/>
                  </a:lnTo>
                  <a:lnTo>
                    <a:pt x="80226" y="123870"/>
                  </a:lnTo>
                  <a:lnTo>
                    <a:pt x="143291" y="223311"/>
                  </a:lnTo>
                  <a:cubicBezTo>
                    <a:pt x="144311" y="224571"/>
                    <a:pt x="145860" y="225284"/>
                    <a:pt x="147482" y="225239"/>
                  </a:cubicBezTo>
                  <a:lnTo>
                    <a:pt x="157779" y="225239"/>
                  </a:lnTo>
                  <a:cubicBezTo>
                    <a:pt x="161000" y="225239"/>
                    <a:pt x="161958" y="222988"/>
                    <a:pt x="160353" y="220450"/>
                  </a:cubicBezTo>
                  <a:lnTo>
                    <a:pt x="89912" y="110028"/>
                  </a:lnTo>
                  <a:lnTo>
                    <a:pt x="156199" y="4792"/>
                  </a:lnTo>
                  <a:cubicBezTo>
                    <a:pt x="157815" y="2217"/>
                    <a:pt x="156845" y="2"/>
                    <a:pt x="153624" y="2"/>
                  </a:cubicBezTo>
                  <a:lnTo>
                    <a:pt x="143327" y="2"/>
                  </a:lnTo>
                  <a:cubicBezTo>
                    <a:pt x="141709" y="-46"/>
                    <a:pt x="140161" y="668"/>
                    <a:pt x="139148" y="1930"/>
                  </a:cubicBezTo>
                  <a:lnTo>
                    <a:pt x="80261" y="96522"/>
                  </a:lnTo>
                  <a:lnTo>
                    <a:pt x="79938" y="96522"/>
                  </a:lnTo>
                  <a:lnTo>
                    <a:pt x="21686" y="1930"/>
                  </a:lnTo>
                  <a:cubicBezTo>
                    <a:pt x="20666" y="669"/>
                    <a:pt x="19117" y="-44"/>
                    <a:pt x="17495" y="2"/>
                  </a:cubicBezTo>
                  <a:lnTo>
                    <a:pt x="7198" y="2"/>
                  </a:lnTo>
                  <a:cubicBezTo>
                    <a:pt x="3989" y="2"/>
                    <a:pt x="3019" y="2253"/>
                    <a:pt x="4636" y="4792"/>
                  </a:cubicBezTo>
                  <a:lnTo>
                    <a:pt x="70599" y="110028"/>
                  </a:lnTo>
                  <a:lnTo>
                    <a:pt x="768" y="220402"/>
                  </a:lnTo>
                  <a:cubicBezTo>
                    <a:pt x="-848" y="222988"/>
                    <a:pt x="122" y="225239"/>
                    <a:pt x="3343" y="22523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7BD230-9F36-7F11-59BC-F2794AF19CD5}"/>
                </a:ext>
              </a:extLst>
            </p:cNvPr>
            <p:cNvSpPr/>
            <p:nvPr userDrawn="1"/>
          </p:nvSpPr>
          <p:spPr>
            <a:xfrm>
              <a:off x="10851987" y="6356623"/>
              <a:ext cx="153983" cy="153982"/>
            </a:xfrm>
            <a:custGeom>
              <a:avLst/>
              <a:gdLst>
                <a:gd name="connsiteX0" fmla="*/ 76931 w 153983"/>
                <a:gd name="connsiteY0" fmla="*/ 1 h 153982"/>
                <a:gd name="connsiteX1" fmla="*/ 0 w 153983"/>
                <a:gd name="connsiteY1" fmla="*/ 77052 h 153982"/>
                <a:gd name="connsiteX2" fmla="*/ 77051 w 153983"/>
                <a:gd name="connsiteY2" fmla="*/ 153983 h 153982"/>
                <a:gd name="connsiteX3" fmla="*/ 153981 w 153983"/>
                <a:gd name="connsiteY3" fmla="*/ 77208 h 153982"/>
                <a:gd name="connsiteX4" fmla="*/ 77928 w 153983"/>
                <a:gd name="connsiteY4" fmla="*/ 3 h 153982"/>
                <a:gd name="connsiteX5" fmla="*/ 76931 w 153983"/>
                <a:gd name="connsiteY5" fmla="*/ 1 h 153982"/>
                <a:gd name="connsiteX6" fmla="*/ 76931 w 153983"/>
                <a:gd name="connsiteY6" fmla="*/ 119738 h 153982"/>
                <a:gd name="connsiteX7" fmla="*/ 34376 w 153983"/>
                <a:gd name="connsiteY7" fmla="*/ 77184 h 153982"/>
                <a:gd name="connsiteX8" fmla="*/ 76931 w 153983"/>
                <a:gd name="connsiteY8" fmla="*/ 34198 h 153982"/>
                <a:gd name="connsiteX9" fmla="*/ 119701 w 153983"/>
                <a:gd name="connsiteY9" fmla="*/ 76968 h 153982"/>
                <a:gd name="connsiteX10" fmla="*/ 76931 w 153983"/>
                <a:gd name="connsiteY10" fmla="*/ 119738 h 15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983" h="153982">
                  <a:moveTo>
                    <a:pt x="76931" y="1"/>
                  </a:moveTo>
                  <a:cubicBezTo>
                    <a:pt x="34410" y="35"/>
                    <a:pt x="-32" y="34531"/>
                    <a:pt x="0" y="77052"/>
                  </a:cubicBezTo>
                  <a:cubicBezTo>
                    <a:pt x="33" y="119573"/>
                    <a:pt x="34531" y="154016"/>
                    <a:pt x="77051" y="153983"/>
                  </a:cubicBezTo>
                  <a:cubicBezTo>
                    <a:pt x="119464" y="153949"/>
                    <a:pt x="153863" y="119621"/>
                    <a:pt x="153981" y="77208"/>
                  </a:cubicBezTo>
                  <a:cubicBezTo>
                    <a:pt x="154300" y="34887"/>
                    <a:pt x="120249" y="320"/>
                    <a:pt x="77928" y="3"/>
                  </a:cubicBezTo>
                  <a:cubicBezTo>
                    <a:pt x="77595" y="0"/>
                    <a:pt x="77264" y="-1"/>
                    <a:pt x="76931" y="1"/>
                  </a:cubicBezTo>
                  <a:close/>
                  <a:moveTo>
                    <a:pt x="76931" y="119738"/>
                  </a:moveTo>
                  <a:cubicBezTo>
                    <a:pt x="53486" y="119600"/>
                    <a:pt x="34514" y="100629"/>
                    <a:pt x="34376" y="77184"/>
                  </a:cubicBezTo>
                  <a:cubicBezTo>
                    <a:pt x="34376" y="53655"/>
                    <a:pt x="53618" y="34198"/>
                    <a:pt x="76931" y="34198"/>
                  </a:cubicBezTo>
                  <a:cubicBezTo>
                    <a:pt x="100553" y="34198"/>
                    <a:pt x="119701" y="53346"/>
                    <a:pt x="119701" y="76968"/>
                  </a:cubicBezTo>
                  <a:cubicBezTo>
                    <a:pt x="119701" y="100590"/>
                    <a:pt x="100553" y="119738"/>
                    <a:pt x="76931" y="119738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25B3B81-D069-7AC2-A901-7F9060DD869E}"/>
                </a:ext>
              </a:extLst>
            </p:cNvPr>
            <p:cNvSpPr/>
            <p:nvPr userDrawn="1"/>
          </p:nvSpPr>
          <p:spPr>
            <a:xfrm>
              <a:off x="10713006" y="6356619"/>
              <a:ext cx="131184" cy="153981"/>
            </a:xfrm>
            <a:custGeom>
              <a:avLst/>
              <a:gdLst>
                <a:gd name="connsiteX0" fmla="*/ 79029 w 131184"/>
                <a:gd name="connsiteY0" fmla="*/ 32299 h 153981"/>
                <a:gd name="connsiteX1" fmla="*/ 107897 w 131184"/>
                <a:gd name="connsiteY1" fmla="*/ 43207 h 153981"/>
                <a:gd name="connsiteX2" fmla="*/ 113180 w 131184"/>
                <a:gd name="connsiteY2" fmla="*/ 43265 h 153981"/>
                <a:gd name="connsiteX3" fmla="*/ 113238 w 131184"/>
                <a:gd name="connsiteY3" fmla="*/ 43207 h 153981"/>
                <a:gd name="connsiteX4" fmla="*/ 129917 w 131184"/>
                <a:gd name="connsiteY4" fmla="*/ 25881 h 153981"/>
                <a:gd name="connsiteX5" fmla="*/ 130126 w 131184"/>
                <a:gd name="connsiteY5" fmla="*/ 20280 h 153981"/>
                <a:gd name="connsiteX6" fmla="*/ 129713 w 131184"/>
                <a:gd name="connsiteY6" fmla="*/ 19894 h 153981"/>
                <a:gd name="connsiteX7" fmla="*/ 77951 w 131184"/>
                <a:gd name="connsiteY7" fmla="*/ 6 h 153981"/>
                <a:gd name="connsiteX8" fmla="*/ 6 w 131184"/>
                <a:gd name="connsiteY8" fmla="*/ 76031 h 153981"/>
                <a:gd name="connsiteX9" fmla="*/ 76031 w 131184"/>
                <a:gd name="connsiteY9" fmla="*/ 153976 h 153981"/>
                <a:gd name="connsiteX10" fmla="*/ 77951 w 131184"/>
                <a:gd name="connsiteY10" fmla="*/ 153976 h 153981"/>
                <a:gd name="connsiteX11" fmla="*/ 129917 w 131184"/>
                <a:gd name="connsiteY11" fmla="*/ 133237 h 153981"/>
                <a:gd name="connsiteX12" fmla="*/ 130132 w 131184"/>
                <a:gd name="connsiteY12" fmla="*/ 127466 h 153981"/>
                <a:gd name="connsiteX13" fmla="*/ 113465 w 131184"/>
                <a:gd name="connsiteY13" fmla="*/ 109697 h 153981"/>
                <a:gd name="connsiteX14" fmla="*/ 107897 w 131184"/>
                <a:gd name="connsiteY14" fmla="*/ 109493 h 153981"/>
                <a:gd name="connsiteX15" fmla="*/ 79244 w 131184"/>
                <a:gd name="connsiteY15" fmla="*/ 119755 h 153981"/>
                <a:gd name="connsiteX16" fmla="*/ 37109 w 131184"/>
                <a:gd name="connsiteY16" fmla="*/ 76338 h 153981"/>
                <a:gd name="connsiteX17" fmla="*/ 79029 w 131184"/>
                <a:gd name="connsiteY17" fmla="*/ 32299 h 15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184" h="153981">
                  <a:moveTo>
                    <a:pt x="79029" y="32299"/>
                  </a:moveTo>
                  <a:cubicBezTo>
                    <a:pt x="89658" y="32305"/>
                    <a:pt x="99920" y="36182"/>
                    <a:pt x="107897" y="43207"/>
                  </a:cubicBezTo>
                  <a:cubicBezTo>
                    <a:pt x="109340" y="44682"/>
                    <a:pt x="111705" y="44707"/>
                    <a:pt x="113180" y="43265"/>
                  </a:cubicBezTo>
                  <a:cubicBezTo>
                    <a:pt x="113199" y="43245"/>
                    <a:pt x="113218" y="43226"/>
                    <a:pt x="113238" y="43207"/>
                  </a:cubicBezTo>
                  <a:lnTo>
                    <a:pt x="129917" y="25881"/>
                  </a:lnTo>
                  <a:cubicBezTo>
                    <a:pt x="131521" y="24393"/>
                    <a:pt x="131615" y="21884"/>
                    <a:pt x="130126" y="20280"/>
                  </a:cubicBezTo>
                  <a:cubicBezTo>
                    <a:pt x="129998" y="20142"/>
                    <a:pt x="129861" y="20013"/>
                    <a:pt x="129713" y="19894"/>
                  </a:cubicBezTo>
                  <a:cubicBezTo>
                    <a:pt x="115165" y="6640"/>
                    <a:pt x="99336" y="6"/>
                    <a:pt x="77951" y="6"/>
                  </a:cubicBezTo>
                  <a:cubicBezTo>
                    <a:pt x="35434" y="-524"/>
                    <a:pt x="537" y="33513"/>
                    <a:pt x="6" y="76031"/>
                  </a:cubicBezTo>
                  <a:cubicBezTo>
                    <a:pt x="-524" y="118548"/>
                    <a:pt x="33513" y="153445"/>
                    <a:pt x="76031" y="153976"/>
                  </a:cubicBezTo>
                  <a:cubicBezTo>
                    <a:pt x="76671" y="153984"/>
                    <a:pt x="77311" y="153984"/>
                    <a:pt x="77951" y="153976"/>
                  </a:cubicBezTo>
                  <a:cubicBezTo>
                    <a:pt x="97333" y="154200"/>
                    <a:pt x="116014" y="146744"/>
                    <a:pt x="129917" y="133237"/>
                  </a:cubicBezTo>
                  <a:cubicBezTo>
                    <a:pt x="131479" y="131663"/>
                    <a:pt x="131573" y="129153"/>
                    <a:pt x="130132" y="127466"/>
                  </a:cubicBezTo>
                  <a:lnTo>
                    <a:pt x="113465" y="109697"/>
                  </a:lnTo>
                  <a:cubicBezTo>
                    <a:pt x="111918" y="108253"/>
                    <a:pt x="109545" y="108166"/>
                    <a:pt x="107897" y="109493"/>
                  </a:cubicBezTo>
                  <a:cubicBezTo>
                    <a:pt x="99816" y="116118"/>
                    <a:pt x="89694" y="119743"/>
                    <a:pt x="79244" y="119755"/>
                  </a:cubicBezTo>
                  <a:cubicBezTo>
                    <a:pt x="55081" y="119755"/>
                    <a:pt x="37109" y="100082"/>
                    <a:pt x="37109" y="76338"/>
                  </a:cubicBezTo>
                  <a:cubicBezTo>
                    <a:pt x="37109" y="52403"/>
                    <a:pt x="54866" y="32299"/>
                    <a:pt x="79029" y="3229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D8E21F-D7EC-9C53-852E-877C99D6CEE3}"/>
                </a:ext>
              </a:extLst>
            </p:cNvPr>
            <p:cNvSpPr/>
            <p:nvPr userDrawn="1"/>
          </p:nvSpPr>
          <p:spPr>
            <a:xfrm>
              <a:off x="11029760" y="6356648"/>
              <a:ext cx="128752" cy="153946"/>
            </a:xfrm>
            <a:custGeom>
              <a:avLst/>
              <a:gdLst>
                <a:gd name="connsiteX0" fmla="*/ 124682 w 128752"/>
                <a:gd name="connsiteY0" fmla="*/ 2120 h 153946"/>
                <a:gd name="connsiteX1" fmla="*/ 99070 w 128752"/>
                <a:gd name="connsiteY1" fmla="*/ 2120 h 153946"/>
                <a:gd name="connsiteX2" fmla="*/ 95011 w 128752"/>
                <a:gd name="connsiteY2" fmla="*/ 6179 h 153946"/>
                <a:gd name="connsiteX3" fmla="*/ 95011 w 128752"/>
                <a:gd name="connsiteY3" fmla="*/ 82128 h 153946"/>
                <a:gd name="connsiteX4" fmla="*/ 94748 w 128752"/>
                <a:gd name="connsiteY4" fmla="*/ 82128 h 153946"/>
                <a:gd name="connsiteX5" fmla="*/ 9423 w 128752"/>
                <a:gd name="connsiteY5" fmla="*/ 0 h 153946"/>
                <a:gd name="connsiteX6" fmla="*/ 4071 w 128752"/>
                <a:gd name="connsiteY6" fmla="*/ 0 h 153946"/>
                <a:gd name="connsiteX7" fmla="*/ 0 w 128752"/>
                <a:gd name="connsiteY7" fmla="*/ 3844 h 153946"/>
                <a:gd name="connsiteX8" fmla="*/ 228 w 128752"/>
                <a:gd name="connsiteY8" fmla="*/ 147779 h 153946"/>
                <a:gd name="connsiteX9" fmla="*/ 4287 w 128752"/>
                <a:gd name="connsiteY9" fmla="*/ 151839 h 153946"/>
                <a:gd name="connsiteX10" fmla="*/ 29731 w 128752"/>
                <a:gd name="connsiteY10" fmla="*/ 151839 h 153946"/>
                <a:gd name="connsiteX11" fmla="*/ 33790 w 128752"/>
                <a:gd name="connsiteY11" fmla="*/ 147779 h 153946"/>
                <a:gd name="connsiteX12" fmla="*/ 33790 w 128752"/>
                <a:gd name="connsiteY12" fmla="*/ 67987 h 153946"/>
                <a:gd name="connsiteX13" fmla="*/ 34017 w 128752"/>
                <a:gd name="connsiteY13" fmla="*/ 67987 h 153946"/>
                <a:gd name="connsiteX14" fmla="*/ 118480 w 128752"/>
                <a:gd name="connsiteY14" fmla="*/ 152892 h 153946"/>
                <a:gd name="connsiteX15" fmla="*/ 121257 w 128752"/>
                <a:gd name="connsiteY15" fmla="*/ 153946 h 153946"/>
                <a:gd name="connsiteX16" fmla="*/ 124682 w 128752"/>
                <a:gd name="connsiteY16" fmla="*/ 153946 h 153946"/>
                <a:gd name="connsiteX17" fmla="*/ 128753 w 128752"/>
                <a:gd name="connsiteY17" fmla="*/ 150102 h 153946"/>
                <a:gd name="connsiteX18" fmla="*/ 128753 w 128752"/>
                <a:gd name="connsiteY18" fmla="*/ 6179 h 153946"/>
                <a:gd name="connsiteX19" fmla="*/ 124682 w 128752"/>
                <a:gd name="connsiteY19" fmla="*/ 2120 h 1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52" h="153946">
                  <a:moveTo>
                    <a:pt x="124682" y="2120"/>
                  </a:moveTo>
                  <a:lnTo>
                    <a:pt x="99070" y="2120"/>
                  </a:lnTo>
                  <a:cubicBezTo>
                    <a:pt x="96829" y="2120"/>
                    <a:pt x="95011" y="3937"/>
                    <a:pt x="95011" y="6179"/>
                  </a:cubicBezTo>
                  <a:lnTo>
                    <a:pt x="95011" y="82128"/>
                  </a:lnTo>
                  <a:lnTo>
                    <a:pt x="94748" y="82128"/>
                  </a:lnTo>
                  <a:lnTo>
                    <a:pt x="9423" y="0"/>
                  </a:lnTo>
                  <a:lnTo>
                    <a:pt x="4071" y="0"/>
                  </a:lnTo>
                  <a:cubicBezTo>
                    <a:pt x="1899" y="-27"/>
                    <a:pt x="97" y="1674"/>
                    <a:pt x="0" y="3844"/>
                  </a:cubicBezTo>
                  <a:lnTo>
                    <a:pt x="228" y="147779"/>
                  </a:lnTo>
                  <a:cubicBezTo>
                    <a:pt x="302" y="149990"/>
                    <a:pt x="2076" y="151764"/>
                    <a:pt x="4287" y="151839"/>
                  </a:cubicBezTo>
                  <a:lnTo>
                    <a:pt x="29731" y="151839"/>
                  </a:lnTo>
                  <a:cubicBezTo>
                    <a:pt x="31972" y="151839"/>
                    <a:pt x="33790" y="150021"/>
                    <a:pt x="33790" y="147779"/>
                  </a:cubicBezTo>
                  <a:lnTo>
                    <a:pt x="33790" y="67987"/>
                  </a:lnTo>
                  <a:lnTo>
                    <a:pt x="34017" y="67987"/>
                  </a:lnTo>
                  <a:lnTo>
                    <a:pt x="118480" y="152892"/>
                  </a:lnTo>
                  <a:cubicBezTo>
                    <a:pt x="119310" y="153455"/>
                    <a:pt x="120262" y="153817"/>
                    <a:pt x="121257" y="153946"/>
                  </a:cubicBezTo>
                  <a:lnTo>
                    <a:pt x="124682" y="153946"/>
                  </a:lnTo>
                  <a:cubicBezTo>
                    <a:pt x="126856" y="153981"/>
                    <a:pt x="128662" y="152276"/>
                    <a:pt x="128753" y="150102"/>
                  </a:cubicBezTo>
                  <a:lnTo>
                    <a:pt x="128753" y="6179"/>
                  </a:lnTo>
                  <a:cubicBezTo>
                    <a:pt x="128673" y="3966"/>
                    <a:pt x="126895" y="2194"/>
                    <a:pt x="124682" y="212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9CB8E12-8A02-AB63-27C9-669EBE13AA7E}"/>
                </a:ext>
              </a:extLst>
            </p:cNvPr>
            <p:cNvSpPr/>
            <p:nvPr userDrawn="1"/>
          </p:nvSpPr>
          <p:spPr>
            <a:xfrm>
              <a:off x="11686241" y="6356625"/>
              <a:ext cx="100734" cy="153933"/>
            </a:xfrm>
            <a:custGeom>
              <a:avLst/>
              <a:gdLst>
                <a:gd name="connsiteX0" fmla="*/ 57533 w 100734"/>
                <a:gd name="connsiteY0" fmla="*/ 60946 h 153933"/>
                <a:gd name="connsiteX1" fmla="*/ 34221 w 100734"/>
                <a:gd name="connsiteY1" fmla="*/ 40208 h 153933"/>
                <a:gd name="connsiteX2" fmla="*/ 47691 w 100734"/>
                <a:gd name="connsiteY2" fmla="*/ 29300 h 153933"/>
                <a:gd name="connsiteX3" fmla="*/ 78272 w 100734"/>
                <a:gd name="connsiteY3" fmla="*/ 42123 h 153933"/>
                <a:gd name="connsiteX4" fmla="*/ 85540 w 100734"/>
                <a:gd name="connsiteY4" fmla="*/ 39358 h 153933"/>
                <a:gd name="connsiteX5" fmla="*/ 96448 w 100734"/>
                <a:gd name="connsiteY5" fmla="*/ 22894 h 153933"/>
                <a:gd name="connsiteX6" fmla="*/ 95167 w 100734"/>
                <a:gd name="connsiteY6" fmla="*/ 16045 h 153933"/>
                <a:gd name="connsiteX7" fmla="*/ 49403 w 100734"/>
                <a:gd name="connsiteY7" fmla="*/ 0 h 153933"/>
                <a:gd name="connsiteX8" fmla="*/ 0 w 100734"/>
                <a:gd name="connsiteY8" fmla="*/ 42566 h 153933"/>
                <a:gd name="connsiteX9" fmla="*/ 41489 w 100734"/>
                <a:gd name="connsiteY9" fmla="*/ 89827 h 153933"/>
                <a:gd name="connsiteX10" fmla="*/ 63520 w 100734"/>
                <a:gd name="connsiteY10" fmla="*/ 111379 h 153933"/>
                <a:gd name="connsiteX11" fmla="*/ 48769 w 100734"/>
                <a:gd name="connsiteY11" fmla="*/ 124203 h 153933"/>
                <a:gd name="connsiteX12" fmla="*/ 18392 w 100734"/>
                <a:gd name="connsiteY12" fmla="*/ 112445 h 153933"/>
                <a:gd name="connsiteX13" fmla="*/ 11124 w 100734"/>
                <a:gd name="connsiteY13" fmla="*/ 113726 h 153933"/>
                <a:gd name="connsiteX14" fmla="*/ 1066 w 100734"/>
                <a:gd name="connsiteY14" fmla="*/ 131483 h 153933"/>
                <a:gd name="connsiteX15" fmla="*/ 2143 w 100734"/>
                <a:gd name="connsiteY15" fmla="*/ 137470 h 153933"/>
                <a:gd name="connsiteX16" fmla="*/ 50265 w 100734"/>
                <a:gd name="connsiteY16" fmla="*/ 153934 h 153933"/>
                <a:gd name="connsiteX17" fmla="*/ 100735 w 100734"/>
                <a:gd name="connsiteY17" fmla="*/ 109631 h 153933"/>
                <a:gd name="connsiteX18" fmla="*/ 57533 w 100734"/>
                <a:gd name="connsiteY18" fmla="*/ 60946 h 15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734" h="153933">
                  <a:moveTo>
                    <a:pt x="57533" y="60946"/>
                  </a:moveTo>
                  <a:cubicBezTo>
                    <a:pt x="40639" y="54109"/>
                    <a:pt x="34221" y="48122"/>
                    <a:pt x="34221" y="40208"/>
                  </a:cubicBezTo>
                  <a:cubicBezTo>
                    <a:pt x="34221" y="34424"/>
                    <a:pt x="39992" y="29300"/>
                    <a:pt x="47691" y="29300"/>
                  </a:cubicBezTo>
                  <a:cubicBezTo>
                    <a:pt x="60742" y="29300"/>
                    <a:pt x="76344" y="41070"/>
                    <a:pt x="78272" y="42123"/>
                  </a:cubicBezTo>
                  <a:cubicBezTo>
                    <a:pt x="80200" y="43632"/>
                    <a:pt x="84055" y="41704"/>
                    <a:pt x="85540" y="39358"/>
                  </a:cubicBezTo>
                  <a:lnTo>
                    <a:pt x="96448" y="22894"/>
                  </a:lnTo>
                  <a:cubicBezTo>
                    <a:pt x="97310" y="21385"/>
                    <a:pt x="97741" y="17529"/>
                    <a:pt x="95167" y="16045"/>
                  </a:cubicBezTo>
                  <a:cubicBezTo>
                    <a:pt x="88749" y="11339"/>
                    <a:pt x="71650" y="0"/>
                    <a:pt x="49403" y="0"/>
                  </a:cubicBezTo>
                  <a:cubicBezTo>
                    <a:pt x="16476" y="0"/>
                    <a:pt x="0" y="21385"/>
                    <a:pt x="0" y="42566"/>
                  </a:cubicBezTo>
                  <a:cubicBezTo>
                    <a:pt x="0" y="68214"/>
                    <a:pt x="23097" y="82547"/>
                    <a:pt x="41489" y="89827"/>
                  </a:cubicBezTo>
                  <a:cubicBezTo>
                    <a:pt x="56037" y="95598"/>
                    <a:pt x="63520" y="102435"/>
                    <a:pt x="63520" y="111379"/>
                  </a:cubicBezTo>
                  <a:cubicBezTo>
                    <a:pt x="63520" y="118851"/>
                    <a:pt x="57318" y="124203"/>
                    <a:pt x="48769" y="124203"/>
                  </a:cubicBezTo>
                  <a:cubicBezTo>
                    <a:pt x="34652" y="124203"/>
                    <a:pt x="19254" y="112864"/>
                    <a:pt x="18392" y="112445"/>
                  </a:cubicBezTo>
                  <a:cubicBezTo>
                    <a:pt x="16895" y="111379"/>
                    <a:pt x="12836" y="110948"/>
                    <a:pt x="11124" y="113726"/>
                  </a:cubicBezTo>
                  <a:lnTo>
                    <a:pt x="1066" y="131483"/>
                  </a:lnTo>
                  <a:cubicBezTo>
                    <a:pt x="-635" y="134464"/>
                    <a:pt x="0" y="135327"/>
                    <a:pt x="2143" y="137470"/>
                  </a:cubicBezTo>
                  <a:cubicBezTo>
                    <a:pt x="7053" y="142403"/>
                    <a:pt x="22499" y="153934"/>
                    <a:pt x="50265" y="153934"/>
                  </a:cubicBezTo>
                  <a:cubicBezTo>
                    <a:pt x="81696" y="153934"/>
                    <a:pt x="100735" y="131699"/>
                    <a:pt x="100735" y="109631"/>
                  </a:cubicBezTo>
                  <a:cubicBezTo>
                    <a:pt x="100735" y="80631"/>
                    <a:pt x="74213" y="67579"/>
                    <a:pt x="57533" y="60946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95BB3D-362D-DA4D-9852-88EDBFAD71B1}"/>
                </a:ext>
              </a:extLst>
            </p:cNvPr>
            <p:cNvSpPr/>
            <p:nvPr userDrawn="1"/>
          </p:nvSpPr>
          <p:spPr>
            <a:xfrm>
              <a:off x="11458633" y="6358768"/>
              <a:ext cx="103500" cy="149694"/>
            </a:xfrm>
            <a:custGeom>
              <a:avLst/>
              <a:gdLst>
                <a:gd name="connsiteX0" fmla="*/ 55546 w 103500"/>
                <a:gd name="connsiteY0" fmla="*/ 0 h 149694"/>
                <a:gd name="connsiteX1" fmla="*/ 4059 w 103500"/>
                <a:gd name="connsiteY1" fmla="*/ 0 h 149694"/>
                <a:gd name="connsiteX2" fmla="*/ 0 w 103500"/>
                <a:gd name="connsiteY2" fmla="*/ 4059 h 149694"/>
                <a:gd name="connsiteX3" fmla="*/ 0 w 103500"/>
                <a:gd name="connsiteY3" fmla="*/ 145636 h 149694"/>
                <a:gd name="connsiteX4" fmla="*/ 4059 w 103500"/>
                <a:gd name="connsiteY4" fmla="*/ 149695 h 149694"/>
                <a:gd name="connsiteX5" fmla="*/ 29288 w 103500"/>
                <a:gd name="connsiteY5" fmla="*/ 149695 h 149694"/>
                <a:gd name="connsiteX6" fmla="*/ 33359 w 103500"/>
                <a:gd name="connsiteY6" fmla="*/ 145636 h 149694"/>
                <a:gd name="connsiteX7" fmla="*/ 33359 w 103500"/>
                <a:gd name="connsiteY7" fmla="*/ 95346 h 149694"/>
                <a:gd name="connsiteX8" fmla="*/ 55809 w 103500"/>
                <a:gd name="connsiteY8" fmla="*/ 95346 h 149694"/>
                <a:gd name="connsiteX9" fmla="*/ 103500 w 103500"/>
                <a:gd name="connsiteY9" fmla="*/ 47224 h 149694"/>
                <a:gd name="connsiteX10" fmla="*/ 55546 w 103500"/>
                <a:gd name="connsiteY10" fmla="*/ 0 h 149694"/>
                <a:gd name="connsiteX11" fmla="*/ 53618 w 103500"/>
                <a:gd name="connsiteY11" fmla="*/ 64155 h 149694"/>
                <a:gd name="connsiteX12" fmla="*/ 33263 w 103500"/>
                <a:gd name="connsiteY12" fmla="*/ 64155 h 149694"/>
                <a:gd name="connsiteX13" fmla="*/ 33263 w 103500"/>
                <a:gd name="connsiteY13" fmla="*/ 31431 h 149694"/>
                <a:gd name="connsiteX14" fmla="*/ 53618 w 103500"/>
                <a:gd name="connsiteY14" fmla="*/ 31431 h 149694"/>
                <a:gd name="connsiteX15" fmla="*/ 70513 w 103500"/>
                <a:gd name="connsiteY15" fmla="*/ 47260 h 149694"/>
                <a:gd name="connsiteX16" fmla="*/ 53882 w 103500"/>
                <a:gd name="connsiteY16" fmla="*/ 64155 h 149694"/>
                <a:gd name="connsiteX17" fmla="*/ 53618 w 103500"/>
                <a:gd name="connsiteY17" fmla="*/ 64155 h 14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500" h="149694">
                  <a:moveTo>
                    <a:pt x="55546" y="0"/>
                  </a:moveTo>
                  <a:lnTo>
                    <a:pt x="4059" y="0"/>
                  </a:lnTo>
                  <a:cubicBezTo>
                    <a:pt x="1820" y="0"/>
                    <a:pt x="0" y="1818"/>
                    <a:pt x="0" y="4059"/>
                  </a:cubicBezTo>
                  <a:lnTo>
                    <a:pt x="0" y="145636"/>
                  </a:lnTo>
                  <a:cubicBezTo>
                    <a:pt x="0" y="147877"/>
                    <a:pt x="1820" y="149695"/>
                    <a:pt x="4059" y="149695"/>
                  </a:cubicBezTo>
                  <a:lnTo>
                    <a:pt x="29288" y="149695"/>
                  </a:lnTo>
                  <a:cubicBezTo>
                    <a:pt x="31503" y="149621"/>
                    <a:pt x="33275" y="147849"/>
                    <a:pt x="33359" y="145636"/>
                  </a:cubicBezTo>
                  <a:lnTo>
                    <a:pt x="33359" y="95346"/>
                  </a:lnTo>
                  <a:lnTo>
                    <a:pt x="55809" y="95346"/>
                  </a:lnTo>
                  <a:cubicBezTo>
                    <a:pt x="81900" y="95346"/>
                    <a:pt x="103500" y="73794"/>
                    <a:pt x="103500" y="47224"/>
                  </a:cubicBezTo>
                  <a:cubicBezTo>
                    <a:pt x="103440" y="21337"/>
                    <a:pt x="81840" y="0"/>
                    <a:pt x="55546" y="0"/>
                  </a:cubicBezTo>
                  <a:close/>
                  <a:moveTo>
                    <a:pt x="53618" y="64155"/>
                  </a:moveTo>
                  <a:lnTo>
                    <a:pt x="33263" y="64155"/>
                  </a:lnTo>
                  <a:lnTo>
                    <a:pt x="33263" y="31431"/>
                  </a:lnTo>
                  <a:lnTo>
                    <a:pt x="53618" y="31431"/>
                  </a:lnTo>
                  <a:cubicBezTo>
                    <a:pt x="62814" y="31431"/>
                    <a:pt x="70513" y="38280"/>
                    <a:pt x="70513" y="47260"/>
                  </a:cubicBezTo>
                  <a:cubicBezTo>
                    <a:pt x="70585" y="56518"/>
                    <a:pt x="63137" y="64082"/>
                    <a:pt x="53882" y="64155"/>
                  </a:cubicBezTo>
                  <a:cubicBezTo>
                    <a:pt x="53798" y="64156"/>
                    <a:pt x="53702" y="64156"/>
                    <a:pt x="53618" y="64155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9E27D3-2444-2A01-D4C1-37DEC5C4B3AC}"/>
                </a:ext>
              </a:extLst>
            </p:cNvPr>
            <p:cNvSpPr/>
            <p:nvPr userDrawn="1"/>
          </p:nvSpPr>
          <p:spPr>
            <a:xfrm>
              <a:off x="11571078" y="6358768"/>
              <a:ext cx="103081" cy="149647"/>
            </a:xfrm>
            <a:custGeom>
              <a:avLst/>
              <a:gdLst>
                <a:gd name="connsiteX0" fmla="*/ 99010 w 103081"/>
                <a:gd name="connsiteY0" fmla="*/ 0 h 149647"/>
                <a:gd name="connsiteX1" fmla="*/ 4071 w 103081"/>
                <a:gd name="connsiteY1" fmla="*/ 0 h 149647"/>
                <a:gd name="connsiteX2" fmla="*/ 0 w 103081"/>
                <a:gd name="connsiteY2" fmla="*/ 4047 h 149647"/>
                <a:gd name="connsiteX3" fmla="*/ 0 w 103081"/>
                <a:gd name="connsiteY3" fmla="*/ 4059 h 149647"/>
                <a:gd name="connsiteX4" fmla="*/ 0 w 103081"/>
                <a:gd name="connsiteY4" fmla="*/ 27324 h 149647"/>
                <a:gd name="connsiteX5" fmla="*/ 4059 w 103081"/>
                <a:gd name="connsiteY5" fmla="*/ 31383 h 149647"/>
                <a:gd name="connsiteX6" fmla="*/ 4071 w 103081"/>
                <a:gd name="connsiteY6" fmla="*/ 31383 h 149647"/>
                <a:gd name="connsiteX7" fmla="*/ 34640 w 103081"/>
                <a:gd name="connsiteY7" fmla="*/ 31383 h 149647"/>
                <a:gd name="connsiteX8" fmla="*/ 34640 w 103081"/>
                <a:gd name="connsiteY8" fmla="*/ 145588 h 149647"/>
                <a:gd name="connsiteX9" fmla="*/ 38711 w 103081"/>
                <a:gd name="connsiteY9" fmla="*/ 149647 h 149647"/>
                <a:gd name="connsiteX10" fmla="*/ 64370 w 103081"/>
                <a:gd name="connsiteY10" fmla="*/ 149647 h 149647"/>
                <a:gd name="connsiteX11" fmla="*/ 68430 w 103081"/>
                <a:gd name="connsiteY11" fmla="*/ 145588 h 149647"/>
                <a:gd name="connsiteX12" fmla="*/ 68430 w 103081"/>
                <a:gd name="connsiteY12" fmla="*/ 31431 h 149647"/>
                <a:gd name="connsiteX13" fmla="*/ 99010 w 103081"/>
                <a:gd name="connsiteY13" fmla="*/ 31431 h 149647"/>
                <a:gd name="connsiteX14" fmla="*/ 103081 w 103081"/>
                <a:gd name="connsiteY14" fmla="*/ 27384 h 149647"/>
                <a:gd name="connsiteX15" fmla="*/ 103081 w 103081"/>
                <a:gd name="connsiteY15" fmla="*/ 27372 h 149647"/>
                <a:gd name="connsiteX16" fmla="*/ 103081 w 103081"/>
                <a:gd name="connsiteY16" fmla="*/ 4059 h 149647"/>
                <a:gd name="connsiteX17" fmla="*/ 99022 w 103081"/>
                <a:gd name="connsiteY17" fmla="*/ 0 h 149647"/>
                <a:gd name="connsiteX18" fmla="*/ 99010 w 103081"/>
                <a:gd name="connsiteY18" fmla="*/ 0 h 14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081" h="149647">
                  <a:moveTo>
                    <a:pt x="99010" y="0"/>
                  </a:moveTo>
                  <a:lnTo>
                    <a:pt x="4071" y="0"/>
                  </a:lnTo>
                  <a:cubicBezTo>
                    <a:pt x="1832" y="-7"/>
                    <a:pt x="12" y="1806"/>
                    <a:pt x="0" y="4047"/>
                  </a:cubicBezTo>
                  <a:cubicBezTo>
                    <a:pt x="0" y="4051"/>
                    <a:pt x="0" y="4056"/>
                    <a:pt x="0" y="4059"/>
                  </a:cubicBezTo>
                  <a:lnTo>
                    <a:pt x="0" y="27324"/>
                  </a:lnTo>
                  <a:cubicBezTo>
                    <a:pt x="0" y="29565"/>
                    <a:pt x="1820" y="31383"/>
                    <a:pt x="4059" y="31383"/>
                  </a:cubicBezTo>
                  <a:cubicBezTo>
                    <a:pt x="4059" y="31383"/>
                    <a:pt x="4071" y="31383"/>
                    <a:pt x="4071" y="31383"/>
                  </a:cubicBezTo>
                  <a:lnTo>
                    <a:pt x="34640" y="31383"/>
                  </a:lnTo>
                  <a:lnTo>
                    <a:pt x="34640" y="145588"/>
                  </a:lnTo>
                  <a:cubicBezTo>
                    <a:pt x="34724" y="147801"/>
                    <a:pt x="36496" y="149573"/>
                    <a:pt x="38711" y="149647"/>
                  </a:cubicBezTo>
                  <a:lnTo>
                    <a:pt x="64370" y="149647"/>
                  </a:lnTo>
                  <a:cubicBezTo>
                    <a:pt x="66586" y="149573"/>
                    <a:pt x="68358" y="147798"/>
                    <a:pt x="68430" y="145588"/>
                  </a:cubicBezTo>
                  <a:lnTo>
                    <a:pt x="68430" y="31431"/>
                  </a:lnTo>
                  <a:lnTo>
                    <a:pt x="99010" y="31431"/>
                  </a:lnTo>
                  <a:cubicBezTo>
                    <a:pt x="101249" y="31438"/>
                    <a:pt x="103069" y="29625"/>
                    <a:pt x="103081" y="27384"/>
                  </a:cubicBezTo>
                  <a:cubicBezTo>
                    <a:pt x="103081" y="27380"/>
                    <a:pt x="103081" y="27375"/>
                    <a:pt x="103081" y="27372"/>
                  </a:cubicBezTo>
                  <a:lnTo>
                    <a:pt x="103081" y="4059"/>
                  </a:lnTo>
                  <a:cubicBezTo>
                    <a:pt x="103081" y="1818"/>
                    <a:pt x="101261" y="0"/>
                    <a:pt x="99022" y="0"/>
                  </a:cubicBezTo>
                  <a:cubicBezTo>
                    <a:pt x="99022" y="0"/>
                    <a:pt x="99010" y="0"/>
                    <a:pt x="99010" y="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F1EF500-3709-2519-6995-93E56E259EDC}"/>
                </a:ext>
              </a:extLst>
            </p:cNvPr>
            <p:cNvSpPr/>
            <p:nvPr userDrawn="1"/>
          </p:nvSpPr>
          <p:spPr>
            <a:xfrm>
              <a:off x="11181704" y="6356619"/>
              <a:ext cx="131184" cy="153981"/>
            </a:xfrm>
            <a:custGeom>
              <a:avLst/>
              <a:gdLst>
                <a:gd name="connsiteX0" fmla="*/ 79029 w 131184"/>
                <a:gd name="connsiteY0" fmla="*/ 32299 h 153981"/>
                <a:gd name="connsiteX1" fmla="*/ 107897 w 131184"/>
                <a:gd name="connsiteY1" fmla="*/ 43207 h 153981"/>
                <a:gd name="connsiteX2" fmla="*/ 113197 w 131184"/>
                <a:gd name="connsiteY2" fmla="*/ 43260 h 153981"/>
                <a:gd name="connsiteX3" fmla="*/ 113249 w 131184"/>
                <a:gd name="connsiteY3" fmla="*/ 43207 h 153981"/>
                <a:gd name="connsiteX4" fmla="*/ 129917 w 131184"/>
                <a:gd name="connsiteY4" fmla="*/ 25881 h 153981"/>
                <a:gd name="connsiteX5" fmla="*/ 130126 w 131184"/>
                <a:gd name="connsiteY5" fmla="*/ 20280 h 153981"/>
                <a:gd name="connsiteX6" fmla="*/ 129713 w 131184"/>
                <a:gd name="connsiteY6" fmla="*/ 19894 h 153981"/>
                <a:gd name="connsiteX7" fmla="*/ 77951 w 131184"/>
                <a:gd name="connsiteY7" fmla="*/ 6 h 153981"/>
                <a:gd name="connsiteX8" fmla="*/ 6 w 131184"/>
                <a:gd name="connsiteY8" fmla="*/ 76031 h 153981"/>
                <a:gd name="connsiteX9" fmla="*/ 76031 w 131184"/>
                <a:gd name="connsiteY9" fmla="*/ 153976 h 153981"/>
                <a:gd name="connsiteX10" fmla="*/ 77951 w 131184"/>
                <a:gd name="connsiteY10" fmla="*/ 153976 h 153981"/>
                <a:gd name="connsiteX11" fmla="*/ 129917 w 131184"/>
                <a:gd name="connsiteY11" fmla="*/ 133237 h 153981"/>
                <a:gd name="connsiteX12" fmla="*/ 130144 w 131184"/>
                <a:gd name="connsiteY12" fmla="*/ 127466 h 153981"/>
                <a:gd name="connsiteX13" fmla="*/ 113465 w 131184"/>
                <a:gd name="connsiteY13" fmla="*/ 109697 h 153981"/>
                <a:gd name="connsiteX14" fmla="*/ 107897 w 131184"/>
                <a:gd name="connsiteY14" fmla="*/ 109493 h 153981"/>
                <a:gd name="connsiteX15" fmla="*/ 79304 w 131184"/>
                <a:gd name="connsiteY15" fmla="*/ 119767 h 153981"/>
                <a:gd name="connsiteX16" fmla="*/ 37169 w 131184"/>
                <a:gd name="connsiteY16" fmla="*/ 76350 h 153981"/>
                <a:gd name="connsiteX17" fmla="*/ 79029 w 131184"/>
                <a:gd name="connsiteY17" fmla="*/ 32299 h 15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184" h="153981">
                  <a:moveTo>
                    <a:pt x="79029" y="32299"/>
                  </a:moveTo>
                  <a:cubicBezTo>
                    <a:pt x="89658" y="32305"/>
                    <a:pt x="99920" y="36182"/>
                    <a:pt x="107897" y="43207"/>
                  </a:cubicBezTo>
                  <a:cubicBezTo>
                    <a:pt x="109346" y="44685"/>
                    <a:pt x="111719" y="44709"/>
                    <a:pt x="113197" y="43260"/>
                  </a:cubicBezTo>
                  <a:cubicBezTo>
                    <a:pt x="113215" y="43242"/>
                    <a:pt x="113233" y="43225"/>
                    <a:pt x="113249" y="43207"/>
                  </a:cubicBezTo>
                  <a:lnTo>
                    <a:pt x="129917" y="25881"/>
                  </a:lnTo>
                  <a:cubicBezTo>
                    <a:pt x="131521" y="24393"/>
                    <a:pt x="131615" y="21884"/>
                    <a:pt x="130126" y="20280"/>
                  </a:cubicBezTo>
                  <a:cubicBezTo>
                    <a:pt x="129998" y="20142"/>
                    <a:pt x="129861" y="20013"/>
                    <a:pt x="129713" y="19894"/>
                  </a:cubicBezTo>
                  <a:cubicBezTo>
                    <a:pt x="115177" y="6640"/>
                    <a:pt x="99348" y="6"/>
                    <a:pt x="77951" y="6"/>
                  </a:cubicBezTo>
                  <a:cubicBezTo>
                    <a:pt x="35434" y="-524"/>
                    <a:pt x="537" y="33513"/>
                    <a:pt x="6" y="76031"/>
                  </a:cubicBezTo>
                  <a:cubicBezTo>
                    <a:pt x="-524" y="118548"/>
                    <a:pt x="33513" y="153445"/>
                    <a:pt x="76031" y="153976"/>
                  </a:cubicBezTo>
                  <a:cubicBezTo>
                    <a:pt x="76671" y="153984"/>
                    <a:pt x="77311" y="153984"/>
                    <a:pt x="77951" y="153976"/>
                  </a:cubicBezTo>
                  <a:cubicBezTo>
                    <a:pt x="97333" y="154202"/>
                    <a:pt x="116017" y="146746"/>
                    <a:pt x="129917" y="133237"/>
                  </a:cubicBezTo>
                  <a:cubicBezTo>
                    <a:pt x="131483" y="131666"/>
                    <a:pt x="131582" y="129155"/>
                    <a:pt x="130144" y="127466"/>
                  </a:cubicBezTo>
                  <a:lnTo>
                    <a:pt x="113465" y="109697"/>
                  </a:lnTo>
                  <a:cubicBezTo>
                    <a:pt x="111918" y="108253"/>
                    <a:pt x="109545" y="108166"/>
                    <a:pt x="107897" y="109493"/>
                  </a:cubicBezTo>
                  <a:cubicBezTo>
                    <a:pt x="99835" y="116111"/>
                    <a:pt x="89734" y="119741"/>
                    <a:pt x="79304" y="119767"/>
                  </a:cubicBezTo>
                  <a:cubicBezTo>
                    <a:pt x="55141" y="119767"/>
                    <a:pt x="37169" y="100094"/>
                    <a:pt x="37169" y="76350"/>
                  </a:cubicBezTo>
                  <a:cubicBezTo>
                    <a:pt x="37109" y="52403"/>
                    <a:pt x="54866" y="32299"/>
                    <a:pt x="79029" y="32299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EC515E-C2FF-8694-7145-84FE66DF1530}"/>
                </a:ext>
              </a:extLst>
            </p:cNvPr>
            <p:cNvSpPr/>
            <p:nvPr userDrawn="1"/>
          </p:nvSpPr>
          <p:spPr>
            <a:xfrm>
              <a:off x="11333760" y="6358768"/>
              <a:ext cx="96663" cy="149694"/>
            </a:xfrm>
            <a:custGeom>
              <a:avLst/>
              <a:gdLst>
                <a:gd name="connsiteX0" fmla="*/ 92604 w 96663"/>
                <a:gd name="connsiteY0" fmla="*/ 0 h 149694"/>
                <a:gd name="connsiteX1" fmla="*/ 4059 w 96663"/>
                <a:gd name="connsiteY1" fmla="*/ 0 h 149694"/>
                <a:gd name="connsiteX2" fmla="*/ 0 w 96663"/>
                <a:gd name="connsiteY2" fmla="*/ 4059 h 149694"/>
                <a:gd name="connsiteX3" fmla="*/ 0 w 96663"/>
                <a:gd name="connsiteY3" fmla="*/ 145636 h 149694"/>
                <a:gd name="connsiteX4" fmla="*/ 4059 w 96663"/>
                <a:gd name="connsiteY4" fmla="*/ 149695 h 149694"/>
                <a:gd name="connsiteX5" fmla="*/ 92604 w 96663"/>
                <a:gd name="connsiteY5" fmla="*/ 149695 h 149694"/>
                <a:gd name="connsiteX6" fmla="*/ 96663 w 96663"/>
                <a:gd name="connsiteY6" fmla="*/ 145636 h 149694"/>
                <a:gd name="connsiteX7" fmla="*/ 96663 w 96663"/>
                <a:gd name="connsiteY7" fmla="*/ 122323 h 149694"/>
                <a:gd name="connsiteX8" fmla="*/ 92604 w 96663"/>
                <a:gd name="connsiteY8" fmla="*/ 118264 h 149694"/>
                <a:gd name="connsiteX9" fmla="*/ 33359 w 96663"/>
                <a:gd name="connsiteY9" fmla="*/ 118264 h 149694"/>
                <a:gd name="connsiteX10" fmla="*/ 33359 w 96663"/>
                <a:gd name="connsiteY10" fmla="*/ 89384 h 149694"/>
                <a:gd name="connsiteX11" fmla="*/ 82115 w 96663"/>
                <a:gd name="connsiteY11" fmla="*/ 89384 h 149694"/>
                <a:gd name="connsiteX12" fmla="*/ 86186 w 96663"/>
                <a:gd name="connsiteY12" fmla="*/ 85336 h 149694"/>
                <a:gd name="connsiteX13" fmla="*/ 86186 w 96663"/>
                <a:gd name="connsiteY13" fmla="*/ 85324 h 149694"/>
                <a:gd name="connsiteX14" fmla="*/ 86186 w 96663"/>
                <a:gd name="connsiteY14" fmla="*/ 62048 h 149694"/>
                <a:gd name="connsiteX15" fmla="*/ 82115 w 96663"/>
                <a:gd name="connsiteY15" fmla="*/ 57989 h 149694"/>
                <a:gd name="connsiteX16" fmla="*/ 33359 w 96663"/>
                <a:gd name="connsiteY16" fmla="*/ 57989 h 149694"/>
                <a:gd name="connsiteX17" fmla="*/ 33359 w 96663"/>
                <a:gd name="connsiteY17" fmla="*/ 31431 h 149694"/>
                <a:gd name="connsiteX18" fmla="*/ 92604 w 96663"/>
                <a:gd name="connsiteY18" fmla="*/ 31431 h 149694"/>
                <a:gd name="connsiteX19" fmla="*/ 96663 w 96663"/>
                <a:gd name="connsiteY19" fmla="*/ 27372 h 149694"/>
                <a:gd name="connsiteX20" fmla="*/ 96663 w 96663"/>
                <a:gd name="connsiteY20" fmla="*/ 4059 h 149694"/>
                <a:gd name="connsiteX21" fmla="*/ 92604 w 96663"/>
                <a:gd name="connsiteY21" fmla="*/ 0 h 14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663" h="149694">
                  <a:moveTo>
                    <a:pt x="92604" y="0"/>
                  </a:moveTo>
                  <a:lnTo>
                    <a:pt x="4059" y="0"/>
                  </a:lnTo>
                  <a:cubicBezTo>
                    <a:pt x="1818" y="0"/>
                    <a:pt x="0" y="1818"/>
                    <a:pt x="0" y="4059"/>
                  </a:cubicBezTo>
                  <a:lnTo>
                    <a:pt x="0" y="145636"/>
                  </a:lnTo>
                  <a:cubicBezTo>
                    <a:pt x="0" y="147877"/>
                    <a:pt x="1818" y="149695"/>
                    <a:pt x="4059" y="149695"/>
                  </a:cubicBezTo>
                  <a:lnTo>
                    <a:pt x="92604" y="149695"/>
                  </a:lnTo>
                  <a:cubicBezTo>
                    <a:pt x="94843" y="149695"/>
                    <a:pt x="96663" y="147877"/>
                    <a:pt x="96663" y="145636"/>
                  </a:cubicBezTo>
                  <a:lnTo>
                    <a:pt x="96663" y="122323"/>
                  </a:lnTo>
                  <a:cubicBezTo>
                    <a:pt x="96663" y="120082"/>
                    <a:pt x="94843" y="118264"/>
                    <a:pt x="92604" y="118264"/>
                  </a:cubicBezTo>
                  <a:lnTo>
                    <a:pt x="33359" y="118264"/>
                  </a:lnTo>
                  <a:lnTo>
                    <a:pt x="33359" y="89384"/>
                  </a:lnTo>
                  <a:lnTo>
                    <a:pt x="82115" y="89384"/>
                  </a:lnTo>
                  <a:cubicBezTo>
                    <a:pt x="84354" y="89391"/>
                    <a:pt x="86175" y="87578"/>
                    <a:pt x="86186" y="85336"/>
                  </a:cubicBezTo>
                  <a:cubicBezTo>
                    <a:pt x="86186" y="85333"/>
                    <a:pt x="86186" y="85328"/>
                    <a:pt x="86186" y="85324"/>
                  </a:cubicBezTo>
                  <a:lnTo>
                    <a:pt x="86186" y="62048"/>
                  </a:lnTo>
                  <a:cubicBezTo>
                    <a:pt x="86103" y="59835"/>
                    <a:pt x="84331" y="58063"/>
                    <a:pt x="82115" y="57989"/>
                  </a:cubicBezTo>
                  <a:lnTo>
                    <a:pt x="33359" y="57989"/>
                  </a:lnTo>
                  <a:lnTo>
                    <a:pt x="33359" y="31431"/>
                  </a:lnTo>
                  <a:lnTo>
                    <a:pt x="92604" y="31431"/>
                  </a:lnTo>
                  <a:cubicBezTo>
                    <a:pt x="94843" y="31431"/>
                    <a:pt x="96663" y="29613"/>
                    <a:pt x="96663" y="27372"/>
                  </a:cubicBezTo>
                  <a:lnTo>
                    <a:pt x="96663" y="4059"/>
                  </a:lnTo>
                  <a:cubicBezTo>
                    <a:pt x="96663" y="1818"/>
                    <a:pt x="94843" y="0"/>
                    <a:pt x="92604" y="0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5686A64-BB6C-C0F7-C068-1951BC4DE3EB}"/>
                </a:ext>
              </a:extLst>
            </p:cNvPr>
            <p:cNvSpPr/>
            <p:nvPr userDrawn="1"/>
          </p:nvSpPr>
          <p:spPr>
            <a:xfrm>
              <a:off x="10725198" y="6083852"/>
              <a:ext cx="158866" cy="225272"/>
            </a:xfrm>
            <a:custGeom>
              <a:avLst/>
              <a:gdLst>
                <a:gd name="connsiteX0" fmla="*/ 4179 w 158866"/>
                <a:gd name="connsiteY0" fmla="*/ 225273 h 225272"/>
                <a:gd name="connsiteX1" fmla="*/ 154688 w 158866"/>
                <a:gd name="connsiteY1" fmla="*/ 225273 h 225272"/>
                <a:gd name="connsiteX2" fmla="*/ 158867 w 158866"/>
                <a:gd name="connsiteY2" fmla="*/ 221082 h 225272"/>
                <a:gd name="connsiteX3" fmla="*/ 158867 w 158866"/>
                <a:gd name="connsiteY3" fmla="*/ 215945 h 225272"/>
                <a:gd name="connsiteX4" fmla="*/ 154688 w 158866"/>
                <a:gd name="connsiteY4" fmla="*/ 211755 h 225272"/>
                <a:gd name="connsiteX5" fmla="*/ 15410 w 158866"/>
                <a:gd name="connsiteY5" fmla="*/ 211755 h 225272"/>
                <a:gd name="connsiteX6" fmla="*/ 15410 w 158866"/>
                <a:gd name="connsiteY6" fmla="*/ 116504 h 225272"/>
                <a:gd name="connsiteX7" fmla="*/ 138883 w 158866"/>
                <a:gd name="connsiteY7" fmla="*/ 116504 h 225272"/>
                <a:gd name="connsiteX8" fmla="*/ 143073 w 158866"/>
                <a:gd name="connsiteY8" fmla="*/ 112313 h 225272"/>
                <a:gd name="connsiteX9" fmla="*/ 143073 w 158866"/>
                <a:gd name="connsiteY9" fmla="*/ 106841 h 225272"/>
                <a:gd name="connsiteX10" fmla="*/ 138883 w 158866"/>
                <a:gd name="connsiteY10" fmla="*/ 102662 h 225272"/>
                <a:gd name="connsiteX11" fmla="*/ 15410 w 158866"/>
                <a:gd name="connsiteY11" fmla="*/ 102662 h 225272"/>
                <a:gd name="connsiteX12" fmla="*/ 15410 w 158866"/>
                <a:gd name="connsiteY12" fmla="*/ 13842 h 225272"/>
                <a:gd name="connsiteX13" fmla="*/ 154652 w 158866"/>
                <a:gd name="connsiteY13" fmla="*/ 13842 h 225272"/>
                <a:gd name="connsiteX14" fmla="*/ 158831 w 158866"/>
                <a:gd name="connsiteY14" fmla="*/ 9651 h 225272"/>
                <a:gd name="connsiteX15" fmla="*/ 158831 w 158866"/>
                <a:gd name="connsiteY15" fmla="*/ 4179 h 225272"/>
                <a:gd name="connsiteX16" fmla="*/ 154652 w 158866"/>
                <a:gd name="connsiteY16" fmla="*/ 0 h 225272"/>
                <a:gd name="connsiteX17" fmla="*/ 4179 w 158866"/>
                <a:gd name="connsiteY17" fmla="*/ 0 h 225272"/>
                <a:gd name="connsiteX18" fmla="*/ 0 w 158866"/>
                <a:gd name="connsiteY18" fmla="*/ 4179 h 225272"/>
                <a:gd name="connsiteX19" fmla="*/ 0 w 158866"/>
                <a:gd name="connsiteY19" fmla="*/ 221082 h 225272"/>
                <a:gd name="connsiteX20" fmla="*/ 4179 w 158866"/>
                <a:gd name="connsiteY20" fmla="*/ 225273 h 22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866" h="225272">
                  <a:moveTo>
                    <a:pt x="4179" y="225273"/>
                  </a:moveTo>
                  <a:lnTo>
                    <a:pt x="154688" y="225273"/>
                  </a:lnTo>
                  <a:cubicBezTo>
                    <a:pt x="156984" y="225235"/>
                    <a:pt x="158834" y="223379"/>
                    <a:pt x="158867" y="221082"/>
                  </a:cubicBezTo>
                  <a:lnTo>
                    <a:pt x="158867" y="215945"/>
                  </a:lnTo>
                  <a:cubicBezTo>
                    <a:pt x="158834" y="213649"/>
                    <a:pt x="156984" y="211793"/>
                    <a:pt x="154688" y="211755"/>
                  </a:cubicBezTo>
                  <a:lnTo>
                    <a:pt x="15410" y="211755"/>
                  </a:lnTo>
                  <a:lnTo>
                    <a:pt x="15410" y="116504"/>
                  </a:lnTo>
                  <a:lnTo>
                    <a:pt x="138883" y="116504"/>
                  </a:lnTo>
                  <a:cubicBezTo>
                    <a:pt x="141178" y="116459"/>
                    <a:pt x="143029" y="114609"/>
                    <a:pt x="143073" y="112313"/>
                  </a:cubicBezTo>
                  <a:lnTo>
                    <a:pt x="143073" y="106841"/>
                  </a:lnTo>
                  <a:cubicBezTo>
                    <a:pt x="143029" y="104547"/>
                    <a:pt x="141177" y="102701"/>
                    <a:pt x="138883" y="102662"/>
                  </a:cubicBezTo>
                  <a:lnTo>
                    <a:pt x="15410" y="102662"/>
                  </a:lnTo>
                  <a:lnTo>
                    <a:pt x="15410" y="13842"/>
                  </a:lnTo>
                  <a:lnTo>
                    <a:pt x="154652" y="13842"/>
                  </a:lnTo>
                  <a:cubicBezTo>
                    <a:pt x="156946" y="13797"/>
                    <a:pt x="158792" y="11945"/>
                    <a:pt x="158831" y="9651"/>
                  </a:cubicBezTo>
                  <a:lnTo>
                    <a:pt x="158831" y="4179"/>
                  </a:lnTo>
                  <a:cubicBezTo>
                    <a:pt x="158792" y="1887"/>
                    <a:pt x="156944" y="38"/>
                    <a:pt x="154652" y="0"/>
                  </a:cubicBezTo>
                  <a:lnTo>
                    <a:pt x="4179" y="0"/>
                  </a:lnTo>
                  <a:cubicBezTo>
                    <a:pt x="1887" y="38"/>
                    <a:pt x="38" y="1887"/>
                    <a:pt x="0" y="4179"/>
                  </a:cubicBezTo>
                  <a:lnTo>
                    <a:pt x="0" y="221082"/>
                  </a:lnTo>
                  <a:cubicBezTo>
                    <a:pt x="32" y="223379"/>
                    <a:pt x="1882" y="225235"/>
                    <a:pt x="4179" y="225273"/>
                  </a:cubicBez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2CFED5-B2C3-55AB-6B5D-14B4BB82045A}"/>
                </a:ext>
              </a:extLst>
            </p:cNvPr>
            <p:cNvSpPr/>
            <p:nvPr userDrawn="1"/>
          </p:nvSpPr>
          <p:spPr>
            <a:xfrm>
              <a:off x="10195351" y="6102316"/>
              <a:ext cx="408553" cy="408553"/>
            </a:xfrm>
            <a:custGeom>
              <a:avLst/>
              <a:gdLst>
                <a:gd name="connsiteX0" fmla="*/ 199577 w 408553"/>
                <a:gd name="connsiteY0" fmla="*/ 38316 h 408553"/>
                <a:gd name="connsiteX1" fmla="*/ 33526 w 408553"/>
                <a:gd name="connsiteY1" fmla="*/ 204283 h 408553"/>
                <a:gd name="connsiteX2" fmla="*/ 199577 w 408553"/>
                <a:gd name="connsiteY2" fmla="*/ 370298 h 408553"/>
                <a:gd name="connsiteX3" fmla="*/ 209000 w 408553"/>
                <a:gd name="connsiteY3" fmla="*/ 370334 h 408553"/>
                <a:gd name="connsiteX4" fmla="*/ 375004 w 408553"/>
                <a:gd name="connsiteY4" fmla="*/ 204283 h 408553"/>
                <a:gd name="connsiteX5" fmla="*/ 209000 w 408553"/>
                <a:gd name="connsiteY5" fmla="*/ 38316 h 408553"/>
                <a:gd name="connsiteX6" fmla="*/ 408554 w 408553"/>
                <a:gd name="connsiteY6" fmla="*/ 204283 h 408553"/>
                <a:gd name="connsiteX7" fmla="*/ 204283 w 408553"/>
                <a:gd name="connsiteY7" fmla="*/ 408554 h 408553"/>
                <a:gd name="connsiteX8" fmla="*/ 0 w 408553"/>
                <a:gd name="connsiteY8" fmla="*/ 204283 h 408553"/>
                <a:gd name="connsiteX9" fmla="*/ 204283 w 408553"/>
                <a:gd name="connsiteY9" fmla="*/ 0 h 4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553" h="408553">
                  <a:moveTo>
                    <a:pt x="199577" y="38316"/>
                  </a:moveTo>
                  <a:lnTo>
                    <a:pt x="33526" y="204283"/>
                  </a:lnTo>
                  <a:lnTo>
                    <a:pt x="199577" y="370298"/>
                  </a:lnTo>
                  <a:close/>
                  <a:moveTo>
                    <a:pt x="209000" y="370334"/>
                  </a:moveTo>
                  <a:lnTo>
                    <a:pt x="375004" y="204283"/>
                  </a:lnTo>
                  <a:lnTo>
                    <a:pt x="209000" y="38316"/>
                  </a:lnTo>
                  <a:close/>
                  <a:moveTo>
                    <a:pt x="408554" y="204283"/>
                  </a:moveTo>
                  <a:lnTo>
                    <a:pt x="204283" y="408554"/>
                  </a:lnTo>
                  <a:lnTo>
                    <a:pt x="0" y="204283"/>
                  </a:lnTo>
                  <a:lnTo>
                    <a:pt x="204283" y="0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1898E0F-8378-4CDF-9AAC-758BA8FC28B7}"/>
                </a:ext>
              </a:extLst>
            </p:cNvPr>
            <p:cNvSpPr/>
            <p:nvPr userDrawn="1"/>
          </p:nvSpPr>
          <p:spPr>
            <a:xfrm>
              <a:off x="10174996" y="6081961"/>
              <a:ext cx="449276" cy="449276"/>
            </a:xfrm>
            <a:custGeom>
              <a:avLst/>
              <a:gdLst>
                <a:gd name="connsiteX0" fmla="*/ 449276 w 449276"/>
                <a:gd name="connsiteY0" fmla="*/ 449276 h 449276"/>
                <a:gd name="connsiteX1" fmla="*/ 0 w 449276"/>
                <a:gd name="connsiteY1" fmla="*/ 449276 h 449276"/>
                <a:gd name="connsiteX2" fmla="*/ 0 w 449276"/>
                <a:gd name="connsiteY2" fmla="*/ 0 h 449276"/>
                <a:gd name="connsiteX3" fmla="*/ 449276 w 449276"/>
                <a:gd name="connsiteY3" fmla="*/ 0 h 449276"/>
                <a:gd name="connsiteX4" fmla="*/ 429436 w 449276"/>
                <a:gd name="connsiteY4" fmla="*/ 19852 h 449276"/>
                <a:gd name="connsiteX5" fmla="*/ 19852 w 449276"/>
                <a:gd name="connsiteY5" fmla="*/ 19852 h 449276"/>
                <a:gd name="connsiteX6" fmla="*/ 19852 w 449276"/>
                <a:gd name="connsiteY6" fmla="*/ 429436 h 449276"/>
                <a:gd name="connsiteX7" fmla="*/ 429436 w 449276"/>
                <a:gd name="connsiteY7" fmla="*/ 429436 h 44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276" h="449276">
                  <a:moveTo>
                    <a:pt x="449276" y="449276"/>
                  </a:moveTo>
                  <a:lnTo>
                    <a:pt x="0" y="449276"/>
                  </a:lnTo>
                  <a:lnTo>
                    <a:pt x="0" y="0"/>
                  </a:lnTo>
                  <a:lnTo>
                    <a:pt x="449276" y="0"/>
                  </a:lnTo>
                  <a:close/>
                  <a:moveTo>
                    <a:pt x="429436" y="19852"/>
                  </a:moveTo>
                  <a:lnTo>
                    <a:pt x="19852" y="19852"/>
                  </a:lnTo>
                  <a:lnTo>
                    <a:pt x="19852" y="429436"/>
                  </a:lnTo>
                  <a:lnTo>
                    <a:pt x="429436" y="429436"/>
                  </a:lnTo>
                  <a:close/>
                </a:path>
              </a:pathLst>
            </a:custGeom>
            <a:solidFill>
              <a:schemeClr val="bg1"/>
            </a:solidFill>
            <a:ln w="1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1DACE000-80B9-E1A8-4D4B-32193C4C94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3556" y="3048000"/>
            <a:ext cx="3817495" cy="3810000"/>
          </a:xfrm>
          <a:custGeom>
            <a:avLst/>
            <a:gdLst>
              <a:gd name="connsiteX0" fmla="*/ 2565362 w 3817495"/>
              <a:gd name="connsiteY0" fmla="*/ 3342821 h 3810000"/>
              <a:gd name="connsiteX1" fmla="*/ 2608132 w 3817495"/>
              <a:gd name="connsiteY1" fmla="*/ 3385591 h 3810000"/>
              <a:gd name="connsiteX2" fmla="*/ 2565362 w 3817495"/>
              <a:gd name="connsiteY2" fmla="*/ 3428361 h 3810000"/>
              <a:gd name="connsiteX3" fmla="*/ 2522807 w 3817495"/>
              <a:gd name="connsiteY3" fmla="*/ 3385807 h 3810000"/>
              <a:gd name="connsiteX4" fmla="*/ 2565362 w 3817495"/>
              <a:gd name="connsiteY4" fmla="*/ 3342821 h 3810000"/>
              <a:gd name="connsiteX5" fmla="*/ 3128340 w 3817495"/>
              <a:gd name="connsiteY5" fmla="*/ 3342199 h 3810000"/>
              <a:gd name="connsiteX6" fmla="*/ 3148695 w 3817495"/>
              <a:gd name="connsiteY6" fmla="*/ 3342199 h 3810000"/>
              <a:gd name="connsiteX7" fmla="*/ 3165590 w 3817495"/>
              <a:gd name="connsiteY7" fmla="*/ 3358028 h 3810000"/>
              <a:gd name="connsiteX8" fmla="*/ 3148959 w 3817495"/>
              <a:gd name="connsiteY8" fmla="*/ 3374923 h 3810000"/>
              <a:gd name="connsiteX9" fmla="*/ 3148695 w 3817495"/>
              <a:gd name="connsiteY9" fmla="*/ 3374923 h 3810000"/>
              <a:gd name="connsiteX10" fmla="*/ 3128340 w 3817495"/>
              <a:gd name="connsiteY10" fmla="*/ 3374923 h 3810000"/>
              <a:gd name="connsiteX11" fmla="*/ 3211593 w 3817495"/>
              <a:gd name="connsiteY11" fmla="*/ 3310768 h 3810000"/>
              <a:gd name="connsiteX12" fmla="*/ 3207522 w 3817495"/>
              <a:gd name="connsiteY12" fmla="*/ 3314815 h 3810000"/>
              <a:gd name="connsiteX13" fmla="*/ 3207522 w 3817495"/>
              <a:gd name="connsiteY13" fmla="*/ 3314827 h 3810000"/>
              <a:gd name="connsiteX14" fmla="*/ 3207522 w 3817495"/>
              <a:gd name="connsiteY14" fmla="*/ 3338092 h 3810000"/>
              <a:gd name="connsiteX15" fmla="*/ 3211581 w 3817495"/>
              <a:gd name="connsiteY15" fmla="*/ 3342151 h 3810000"/>
              <a:gd name="connsiteX16" fmla="*/ 3211593 w 3817495"/>
              <a:gd name="connsiteY16" fmla="*/ 3342151 h 3810000"/>
              <a:gd name="connsiteX17" fmla="*/ 3242162 w 3817495"/>
              <a:gd name="connsiteY17" fmla="*/ 3342151 h 3810000"/>
              <a:gd name="connsiteX18" fmla="*/ 3242162 w 3817495"/>
              <a:gd name="connsiteY18" fmla="*/ 3456356 h 3810000"/>
              <a:gd name="connsiteX19" fmla="*/ 3246233 w 3817495"/>
              <a:gd name="connsiteY19" fmla="*/ 3460415 h 3810000"/>
              <a:gd name="connsiteX20" fmla="*/ 3271892 w 3817495"/>
              <a:gd name="connsiteY20" fmla="*/ 3460415 h 3810000"/>
              <a:gd name="connsiteX21" fmla="*/ 3275952 w 3817495"/>
              <a:gd name="connsiteY21" fmla="*/ 3456356 h 3810000"/>
              <a:gd name="connsiteX22" fmla="*/ 3275952 w 3817495"/>
              <a:gd name="connsiteY22" fmla="*/ 3342199 h 3810000"/>
              <a:gd name="connsiteX23" fmla="*/ 3306532 w 3817495"/>
              <a:gd name="connsiteY23" fmla="*/ 3342199 h 3810000"/>
              <a:gd name="connsiteX24" fmla="*/ 3310603 w 3817495"/>
              <a:gd name="connsiteY24" fmla="*/ 3338152 h 3810000"/>
              <a:gd name="connsiteX25" fmla="*/ 3310603 w 3817495"/>
              <a:gd name="connsiteY25" fmla="*/ 3338140 h 3810000"/>
              <a:gd name="connsiteX26" fmla="*/ 3310603 w 3817495"/>
              <a:gd name="connsiteY26" fmla="*/ 3314827 h 3810000"/>
              <a:gd name="connsiteX27" fmla="*/ 3306544 w 3817495"/>
              <a:gd name="connsiteY27" fmla="*/ 3310768 h 3810000"/>
              <a:gd name="connsiteX28" fmla="*/ 3306532 w 3817495"/>
              <a:gd name="connsiteY28" fmla="*/ 3310768 h 3810000"/>
              <a:gd name="connsiteX29" fmla="*/ 3099136 w 3817495"/>
              <a:gd name="connsiteY29" fmla="*/ 3310768 h 3810000"/>
              <a:gd name="connsiteX30" fmla="*/ 3095077 w 3817495"/>
              <a:gd name="connsiteY30" fmla="*/ 3314827 h 3810000"/>
              <a:gd name="connsiteX31" fmla="*/ 3095077 w 3817495"/>
              <a:gd name="connsiteY31" fmla="*/ 3456404 h 3810000"/>
              <a:gd name="connsiteX32" fmla="*/ 3099136 w 3817495"/>
              <a:gd name="connsiteY32" fmla="*/ 3460463 h 3810000"/>
              <a:gd name="connsiteX33" fmla="*/ 3124365 w 3817495"/>
              <a:gd name="connsiteY33" fmla="*/ 3460463 h 3810000"/>
              <a:gd name="connsiteX34" fmla="*/ 3128436 w 3817495"/>
              <a:gd name="connsiteY34" fmla="*/ 3456404 h 3810000"/>
              <a:gd name="connsiteX35" fmla="*/ 3128436 w 3817495"/>
              <a:gd name="connsiteY35" fmla="*/ 3406114 h 3810000"/>
              <a:gd name="connsiteX36" fmla="*/ 3150886 w 3817495"/>
              <a:gd name="connsiteY36" fmla="*/ 3406114 h 3810000"/>
              <a:gd name="connsiteX37" fmla="*/ 3198577 w 3817495"/>
              <a:gd name="connsiteY37" fmla="*/ 3357992 h 3810000"/>
              <a:gd name="connsiteX38" fmla="*/ 3150623 w 3817495"/>
              <a:gd name="connsiteY38" fmla="*/ 3310768 h 3810000"/>
              <a:gd name="connsiteX39" fmla="*/ 2974263 w 3817495"/>
              <a:gd name="connsiteY39" fmla="*/ 3310768 h 3810000"/>
              <a:gd name="connsiteX40" fmla="*/ 2970204 w 3817495"/>
              <a:gd name="connsiteY40" fmla="*/ 3314827 h 3810000"/>
              <a:gd name="connsiteX41" fmla="*/ 2970204 w 3817495"/>
              <a:gd name="connsiteY41" fmla="*/ 3456404 h 3810000"/>
              <a:gd name="connsiteX42" fmla="*/ 2974263 w 3817495"/>
              <a:gd name="connsiteY42" fmla="*/ 3460463 h 3810000"/>
              <a:gd name="connsiteX43" fmla="*/ 3062808 w 3817495"/>
              <a:gd name="connsiteY43" fmla="*/ 3460463 h 3810000"/>
              <a:gd name="connsiteX44" fmla="*/ 3066867 w 3817495"/>
              <a:gd name="connsiteY44" fmla="*/ 3456404 h 3810000"/>
              <a:gd name="connsiteX45" fmla="*/ 3066867 w 3817495"/>
              <a:gd name="connsiteY45" fmla="*/ 3433091 h 3810000"/>
              <a:gd name="connsiteX46" fmla="*/ 3062808 w 3817495"/>
              <a:gd name="connsiteY46" fmla="*/ 3429032 h 3810000"/>
              <a:gd name="connsiteX47" fmla="*/ 3003563 w 3817495"/>
              <a:gd name="connsiteY47" fmla="*/ 3429032 h 3810000"/>
              <a:gd name="connsiteX48" fmla="*/ 3003563 w 3817495"/>
              <a:gd name="connsiteY48" fmla="*/ 3400152 h 3810000"/>
              <a:gd name="connsiteX49" fmla="*/ 3052319 w 3817495"/>
              <a:gd name="connsiteY49" fmla="*/ 3400152 h 3810000"/>
              <a:gd name="connsiteX50" fmla="*/ 3056390 w 3817495"/>
              <a:gd name="connsiteY50" fmla="*/ 3396104 h 3810000"/>
              <a:gd name="connsiteX51" fmla="*/ 3056390 w 3817495"/>
              <a:gd name="connsiteY51" fmla="*/ 3396092 h 3810000"/>
              <a:gd name="connsiteX52" fmla="*/ 3056390 w 3817495"/>
              <a:gd name="connsiteY52" fmla="*/ 3372816 h 3810000"/>
              <a:gd name="connsiteX53" fmla="*/ 3052319 w 3817495"/>
              <a:gd name="connsiteY53" fmla="*/ 3368757 h 3810000"/>
              <a:gd name="connsiteX54" fmla="*/ 3003563 w 3817495"/>
              <a:gd name="connsiteY54" fmla="*/ 3368757 h 3810000"/>
              <a:gd name="connsiteX55" fmla="*/ 3003563 w 3817495"/>
              <a:gd name="connsiteY55" fmla="*/ 3342199 h 3810000"/>
              <a:gd name="connsiteX56" fmla="*/ 3062808 w 3817495"/>
              <a:gd name="connsiteY56" fmla="*/ 3342199 h 3810000"/>
              <a:gd name="connsiteX57" fmla="*/ 3066867 w 3817495"/>
              <a:gd name="connsiteY57" fmla="*/ 3338140 h 3810000"/>
              <a:gd name="connsiteX58" fmla="*/ 3066867 w 3817495"/>
              <a:gd name="connsiteY58" fmla="*/ 3314827 h 3810000"/>
              <a:gd name="connsiteX59" fmla="*/ 3062808 w 3817495"/>
              <a:gd name="connsiteY59" fmla="*/ 3310768 h 3810000"/>
              <a:gd name="connsiteX60" fmla="*/ 2670275 w 3817495"/>
              <a:gd name="connsiteY60" fmla="*/ 3308648 h 3810000"/>
              <a:gd name="connsiteX61" fmla="*/ 2666204 w 3817495"/>
              <a:gd name="connsiteY61" fmla="*/ 3312492 h 3810000"/>
              <a:gd name="connsiteX62" fmla="*/ 2666432 w 3817495"/>
              <a:gd name="connsiteY62" fmla="*/ 3456427 h 3810000"/>
              <a:gd name="connsiteX63" fmla="*/ 2670491 w 3817495"/>
              <a:gd name="connsiteY63" fmla="*/ 3460487 h 3810000"/>
              <a:gd name="connsiteX64" fmla="*/ 2695935 w 3817495"/>
              <a:gd name="connsiteY64" fmla="*/ 3460487 h 3810000"/>
              <a:gd name="connsiteX65" fmla="*/ 2699994 w 3817495"/>
              <a:gd name="connsiteY65" fmla="*/ 3456427 h 3810000"/>
              <a:gd name="connsiteX66" fmla="*/ 2699994 w 3817495"/>
              <a:gd name="connsiteY66" fmla="*/ 3376635 h 3810000"/>
              <a:gd name="connsiteX67" fmla="*/ 2700221 w 3817495"/>
              <a:gd name="connsiteY67" fmla="*/ 3376635 h 3810000"/>
              <a:gd name="connsiteX68" fmla="*/ 2784684 w 3817495"/>
              <a:gd name="connsiteY68" fmla="*/ 3461540 h 3810000"/>
              <a:gd name="connsiteX69" fmla="*/ 2787461 w 3817495"/>
              <a:gd name="connsiteY69" fmla="*/ 3462594 h 3810000"/>
              <a:gd name="connsiteX70" fmla="*/ 2790886 w 3817495"/>
              <a:gd name="connsiteY70" fmla="*/ 3462594 h 3810000"/>
              <a:gd name="connsiteX71" fmla="*/ 2794957 w 3817495"/>
              <a:gd name="connsiteY71" fmla="*/ 3458750 h 3810000"/>
              <a:gd name="connsiteX72" fmla="*/ 2794957 w 3817495"/>
              <a:gd name="connsiteY72" fmla="*/ 3314827 h 3810000"/>
              <a:gd name="connsiteX73" fmla="*/ 2790886 w 3817495"/>
              <a:gd name="connsiteY73" fmla="*/ 3310768 h 3810000"/>
              <a:gd name="connsiteX74" fmla="*/ 2765274 w 3817495"/>
              <a:gd name="connsiteY74" fmla="*/ 3310768 h 3810000"/>
              <a:gd name="connsiteX75" fmla="*/ 2761215 w 3817495"/>
              <a:gd name="connsiteY75" fmla="*/ 3314827 h 3810000"/>
              <a:gd name="connsiteX76" fmla="*/ 2761215 w 3817495"/>
              <a:gd name="connsiteY76" fmla="*/ 3390776 h 3810000"/>
              <a:gd name="connsiteX77" fmla="*/ 2760952 w 3817495"/>
              <a:gd name="connsiteY77" fmla="*/ 3390776 h 3810000"/>
              <a:gd name="connsiteX78" fmla="*/ 2675627 w 3817495"/>
              <a:gd name="connsiteY78" fmla="*/ 3308648 h 3810000"/>
              <a:gd name="connsiteX79" fmla="*/ 3372088 w 3817495"/>
              <a:gd name="connsiteY79" fmla="*/ 3308625 h 3810000"/>
              <a:gd name="connsiteX80" fmla="*/ 3322685 w 3817495"/>
              <a:gd name="connsiteY80" fmla="*/ 3351191 h 3810000"/>
              <a:gd name="connsiteX81" fmla="*/ 3364174 w 3817495"/>
              <a:gd name="connsiteY81" fmla="*/ 3398452 h 3810000"/>
              <a:gd name="connsiteX82" fmla="*/ 3386205 w 3817495"/>
              <a:gd name="connsiteY82" fmla="*/ 3420004 h 3810000"/>
              <a:gd name="connsiteX83" fmla="*/ 3371454 w 3817495"/>
              <a:gd name="connsiteY83" fmla="*/ 3432828 h 3810000"/>
              <a:gd name="connsiteX84" fmla="*/ 3341077 w 3817495"/>
              <a:gd name="connsiteY84" fmla="*/ 3421070 h 3810000"/>
              <a:gd name="connsiteX85" fmla="*/ 3333809 w 3817495"/>
              <a:gd name="connsiteY85" fmla="*/ 3422351 h 3810000"/>
              <a:gd name="connsiteX86" fmla="*/ 3323751 w 3817495"/>
              <a:gd name="connsiteY86" fmla="*/ 3440108 h 3810000"/>
              <a:gd name="connsiteX87" fmla="*/ 3324828 w 3817495"/>
              <a:gd name="connsiteY87" fmla="*/ 3446095 h 3810000"/>
              <a:gd name="connsiteX88" fmla="*/ 3372950 w 3817495"/>
              <a:gd name="connsiteY88" fmla="*/ 3462559 h 3810000"/>
              <a:gd name="connsiteX89" fmla="*/ 3423420 w 3817495"/>
              <a:gd name="connsiteY89" fmla="*/ 3418256 h 3810000"/>
              <a:gd name="connsiteX90" fmla="*/ 3380218 w 3817495"/>
              <a:gd name="connsiteY90" fmla="*/ 3369571 h 3810000"/>
              <a:gd name="connsiteX91" fmla="*/ 3356906 w 3817495"/>
              <a:gd name="connsiteY91" fmla="*/ 3348833 h 3810000"/>
              <a:gd name="connsiteX92" fmla="*/ 3370376 w 3817495"/>
              <a:gd name="connsiteY92" fmla="*/ 3337925 h 3810000"/>
              <a:gd name="connsiteX93" fmla="*/ 3400957 w 3817495"/>
              <a:gd name="connsiteY93" fmla="*/ 3350748 h 3810000"/>
              <a:gd name="connsiteX94" fmla="*/ 3408225 w 3817495"/>
              <a:gd name="connsiteY94" fmla="*/ 3347983 h 3810000"/>
              <a:gd name="connsiteX95" fmla="*/ 3419133 w 3817495"/>
              <a:gd name="connsiteY95" fmla="*/ 3331519 h 3810000"/>
              <a:gd name="connsiteX96" fmla="*/ 3417852 w 3817495"/>
              <a:gd name="connsiteY96" fmla="*/ 3324670 h 3810000"/>
              <a:gd name="connsiteX97" fmla="*/ 3372088 w 3817495"/>
              <a:gd name="connsiteY97" fmla="*/ 3308625 h 3810000"/>
              <a:gd name="connsiteX98" fmla="*/ 2896099 w 3817495"/>
              <a:gd name="connsiteY98" fmla="*/ 3308625 h 3810000"/>
              <a:gd name="connsiteX99" fmla="*/ 2818154 w 3817495"/>
              <a:gd name="connsiteY99" fmla="*/ 3384650 h 3810000"/>
              <a:gd name="connsiteX100" fmla="*/ 2894179 w 3817495"/>
              <a:gd name="connsiteY100" fmla="*/ 3462595 h 3810000"/>
              <a:gd name="connsiteX101" fmla="*/ 2896099 w 3817495"/>
              <a:gd name="connsiteY101" fmla="*/ 3462595 h 3810000"/>
              <a:gd name="connsiteX102" fmla="*/ 2948065 w 3817495"/>
              <a:gd name="connsiteY102" fmla="*/ 3441856 h 3810000"/>
              <a:gd name="connsiteX103" fmla="*/ 2948292 w 3817495"/>
              <a:gd name="connsiteY103" fmla="*/ 3436085 h 3810000"/>
              <a:gd name="connsiteX104" fmla="*/ 2931613 w 3817495"/>
              <a:gd name="connsiteY104" fmla="*/ 3418316 h 3810000"/>
              <a:gd name="connsiteX105" fmla="*/ 2926045 w 3817495"/>
              <a:gd name="connsiteY105" fmla="*/ 3418112 h 3810000"/>
              <a:gd name="connsiteX106" fmla="*/ 2897452 w 3817495"/>
              <a:gd name="connsiteY106" fmla="*/ 3428386 h 3810000"/>
              <a:gd name="connsiteX107" fmla="*/ 2855317 w 3817495"/>
              <a:gd name="connsiteY107" fmla="*/ 3384969 h 3810000"/>
              <a:gd name="connsiteX108" fmla="*/ 2897177 w 3817495"/>
              <a:gd name="connsiteY108" fmla="*/ 3340918 h 3810000"/>
              <a:gd name="connsiteX109" fmla="*/ 2926045 w 3817495"/>
              <a:gd name="connsiteY109" fmla="*/ 3351826 h 3810000"/>
              <a:gd name="connsiteX110" fmla="*/ 2931345 w 3817495"/>
              <a:gd name="connsiteY110" fmla="*/ 3351879 h 3810000"/>
              <a:gd name="connsiteX111" fmla="*/ 2931397 w 3817495"/>
              <a:gd name="connsiteY111" fmla="*/ 3351826 h 3810000"/>
              <a:gd name="connsiteX112" fmla="*/ 2948065 w 3817495"/>
              <a:gd name="connsiteY112" fmla="*/ 3334500 h 3810000"/>
              <a:gd name="connsiteX113" fmla="*/ 2948274 w 3817495"/>
              <a:gd name="connsiteY113" fmla="*/ 3328899 h 3810000"/>
              <a:gd name="connsiteX114" fmla="*/ 2947861 w 3817495"/>
              <a:gd name="connsiteY114" fmla="*/ 3328513 h 3810000"/>
              <a:gd name="connsiteX115" fmla="*/ 2896099 w 3817495"/>
              <a:gd name="connsiteY115" fmla="*/ 3308625 h 3810000"/>
              <a:gd name="connsiteX116" fmla="*/ 2427401 w 3817495"/>
              <a:gd name="connsiteY116" fmla="*/ 3308625 h 3810000"/>
              <a:gd name="connsiteX117" fmla="*/ 2349456 w 3817495"/>
              <a:gd name="connsiteY117" fmla="*/ 3384650 h 3810000"/>
              <a:gd name="connsiteX118" fmla="*/ 2425481 w 3817495"/>
              <a:gd name="connsiteY118" fmla="*/ 3462595 h 3810000"/>
              <a:gd name="connsiteX119" fmla="*/ 2427401 w 3817495"/>
              <a:gd name="connsiteY119" fmla="*/ 3462595 h 3810000"/>
              <a:gd name="connsiteX120" fmla="*/ 2479367 w 3817495"/>
              <a:gd name="connsiteY120" fmla="*/ 3441856 h 3810000"/>
              <a:gd name="connsiteX121" fmla="*/ 2479582 w 3817495"/>
              <a:gd name="connsiteY121" fmla="*/ 3436085 h 3810000"/>
              <a:gd name="connsiteX122" fmla="*/ 2462915 w 3817495"/>
              <a:gd name="connsiteY122" fmla="*/ 3418316 h 3810000"/>
              <a:gd name="connsiteX123" fmla="*/ 2457347 w 3817495"/>
              <a:gd name="connsiteY123" fmla="*/ 3418112 h 3810000"/>
              <a:gd name="connsiteX124" fmla="*/ 2428694 w 3817495"/>
              <a:gd name="connsiteY124" fmla="*/ 3428374 h 3810000"/>
              <a:gd name="connsiteX125" fmla="*/ 2386559 w 3817495"/>
              <a:gd name="connsiteY125" fmla="*/ 3384957 h 3810000"/>
              <a:gd name="connsiteX126" fmla="*/ 2428479 w 3817495"/>
              <a:gd name="connsiteY126" fmla="*/ 3340918 h 3810000"/>
              <a:gd name="connsiteX127" fmla="*/ 2457347 w 3817495"/>
              <a:gd name="connsiteY127" fmla="*/ 3351826 h 3810000"/>
              <a:gd name="connsiteX128" fmla="*/ 2462630 w 3817495"/>
              <a:gd name="connsiteY128" fmla="*/ 3351884 h 3810000"/>
              <a:gd name="connsiteX129" fmla="*/ 2462688 w 3817495"/>
              <a:gd name="connsiteY129" fmla="*/ 3351826 h 3810000"/>
              <a:gd name="connsiteX130" fmla="*/ 2479367 w 3817495"/>
              <a:gd name="connsiteY130" fmla="*/ 3334500 h 3810000"/>
              <a:gd name="connsiteX131" fmla="*/ 2479576 w 3817495"/>
              <a:gd name="connsiteY131" fmla="*/ 3328899 h 3810000"/>
              <a:gd name="connsiteX132" fmla="*/ 2479163 w 3817495"/>
              <a:gd name="connsiteY132" fmla="*/ 3328513 h 3810000"/>
              <a:gd name="connsiteX133" fmla="*/ 2427401 w 3817495"/>
              <a:gd name="connsiteY133" fmla="*/ 3308625 h 3810000"/>
              <a:gd name="connsiteX134" fmla="*/ 2565362 w 3817495"/>
              <a:gd name="connsiteY134" fmla="*/ 3308624 h 3810000"/>
              <a:gd name="connsiteX135" fmla="*/ 2488431 w 3817495"/>
              <a:gd name="connsiteY135" fmla="*/ 3385675 h 3810000"/>
              <a:gd name="connsiteX136" fmla="*/ 2565482 w 3817495"/>
              <a:gd name="connsiteY136" fmla="*/ 3462606 h 3810000"/>
              <a:gd name="connsiteX137" fmla="*/ 2642412 w 3817495"/>
              <a:gd name="connsiteY137" fmla="*/ 3385831 h 3810000"/>
              <a:gd name="connsiteX138" fmla="*/ 2566359 w 3817495"/>
              <a:gd name="connsiteY138" fmla="*/ 3308626 h 3810000"/>
              <a:gd name="connsiteX139" fmla="*/ 2565362 w 3817495"/>
              <a:gd name="connsiteY139" fmla="*/ 3308624 h 3810000"/>
              <a:gd name="connsiteX140" fmla="*/ 3093888 w 3817495"/>
              <a:gd name="connsiteY140" fmla="*/ 3247583 h 3810000"/>
              <a:gd name="connsiteX141" fmla="*/ 3093904 w 3817495"/>
              <a:gd name="connsiteY141" fmla="*/ 3247583 h 3810000"/>
              <a:gd name="connsiteX142" fmla="*/ 3093820 w 3817495"/>
              <a:gd name="connsiteY142" fmla="*/ 3247607 h 3810000"/>
              <a:gd name="connsiteX143" fmla="*/ 3017607 w 3817495"/>
              <a:gd name="connsiteY143" fmla="*/ 3153960 h 3810000"/>
              <a:gd name="connsiteX144" fmla="*/ 3091976 w 3817495"/>
              <a:gd name="connsiteY144" fmla="*/ 3153960 h 3810000"/>
              <a:gd name="connsiteX145" fmla="*/ 3147055 w 3817495"/>
              <a:gd name="connsiteY145" fmla="*/ 3199652 h 3810000"/>
              <a:gd name="connsiteX146" fmla="*/ 3132130 w 3817495"/>
              <a:gd name="connsiteY146" fmla="*/ 3234132 h 3810000"/>
              <a:gd name="connsiteX147" fmla="*/ 3093888 w 3817495"/>
              <a:gd name="connsiteY147" fmla="*/ 3247583 h 3810000"/>
              <a:gd name="connsiteX148" fmla="*/ 3017607 w 3817495"/>
              <a:gd name="connsiteY148" fmla="*/ 3247583 h 3810000"/>
              <a:gd name="connsiteX149" fmla="*/ 2040795 w 3817495"/>
              <a:gd name="connsiteY149" fmla="*/ 3092632 h 3810000"/>
              <a:gd name="connsiteX150" fmla="*/ 2206799 w 3817495"/>
              <a:gd name="connsiteY150" fmla="*/ 3258599 h 3810000"/>
              <a:gd name="connsiteX151" fmla="*/ 2040795 w 3817495"/>
              <a:gd name="connsiteY151" fmla="*/ 3424650 h 3810000"/>
              <a:gd name="connsiteX152" fmla="*/ 2031372 w 3817495"/>
              <a:gd name="connsiteY152" fmla="*/ 3092632 h 3810000"/>
              <a:gd name="connsiteX153" fmla="*/ 2031372 w 3817495"/>
              <a:gd name="connsiteY153" fmla="*/ 3424614 h 3810000"/>
              <a:gd name="connsiteX154" fmla="*/ 1865321 w 3817495"/>
              <a:gd name="connsiteY154" fmla="*/ 3258599 h 3810000"/>
              <a:gd name="connsiteX155" fmla="*/ 2036078 w 3817495"/>
              <a:gd name="connsiteY155" fmla="*/ 3054316 h 3810000"/>
              <a:gd name="connsiteX156" fmla="*/ 1831795 w 3817495"/>
              <a:gd name="connsiteY156" fmla="*/ 3258599 h 3810000"/>
              <a:gd name="connsiteX157" fmla="*/ 2036078 w 3817495"/>
              <a:gd name="connsiteY157" fmla="*/ 3462870 h 3810000"/>
              <a:gd name="connsiteX158" fmla="*/ 2240349 w 3817495"/>
              <a:gd name="connsiteY158" fmla="*/ 3258599 h 3810000"/>
              <a:gd name="connsiteX159" fmla="*/ 1831292 w 3817495"/>
              <a:gd name="connsiteY159" fmla="*/ 3053813 h 3810000"/>
              <a:gd name="connsiteX160" fmla="*/ 2240876 w 3817495"/>
              <a:gd name="connsiteY160" fmla="*/ 3053813 h 3810000"/>
              <a:gd name="connsiteX161" fmla="*/ 2240876 w 3817495"/>
              <a:gd name="connsiteY161" fmla="*/ 3463397 h 3810000"/>
              <a:gd name="connsiteX162" fmla="*/ 1831292 w 3817495"/>
              <a:gd name="connsiteY162" fmla="*/ 3463397 h 3810000"/>
              <a:gd name="connsiteX163" fmla="*/ 3017931 w 3817495"/>
              <a:gd name="connsiteY163" fmla="*/ 3050017 h 3810000"/>
              <a:gd name="connsiteX164" fmla="*/ 3089773 w 3817495"/>
              <a:gd name="connsiteY164" fmla="*/ 3050017 h 3810000"/>
              <a:gd name="connsiteX165" fmla="*/ 3139967 w 3817495"/>
              <a:gd name="connsiteY165" fmla="*/ 3094739 h 3810000"/>
              <a:gd name="connsiteX166" fmla="*/ 3092072 w 3817495"/>
              <a:gd name="connsiteY166" fmla="*/ 3140119 h 3810000"/>
              <a:gd name="connsiteX167" fmla="*/ 3018027 w 3817495"/>
              <a:gd name="connsiteY167" fmla="*/ 3140119 h 3810000"/>
              <a:gd name="connsiteX168" fmla="*/ 3466045 w 3817495"/>
              <a:gd name="connsiteY168" fmla="*/ 3048964 h 3810000"/>
              <a:gd name="connsiteX169" fmla="*/ 3473098 w 3817495"/>
              <a:gd name="connsiteY169" fmla="*/ 3048964 h 3810000"/>
              <a:gd name="connsiteX170" fmla="*/ 3479623 w 3817495"/>
              <a:gd name="connsiteY170" fmla="*/ 3054088 h 3810000"/>
              <a:gd name="connsiteX171" fmla="*/ 3473900 w 3817495"/>
              <a:gd name="connsiteY171" fmla="*/ 3059285 h 3810000"/>
              <a:gd name="connsiteX172" fmla="*/ 3466045 w 3817495"/>
              <a:gd name="connsiteY172" fmla="*/ 3059285 h 3810000"/>
              <a:gd name="connsiteX173" fmla="*/ 3464178 w 3817495"/>
              <a:gd name="connsiteY173" fmla="*/ 3046569 h 3810000"/>
              <a:gd name="connsiteX174" fmla="*/ 3463387 w 3817495"/>
              <a:gd name="connsiteY174" fmla="*/ 3047405 h 3810000"/>
              <a:gd name="connsiteX175" fmla="*/ 3463387 w 3817495"/>
              <a:gd name="connsiteY175" fmla="*/ 3047431 h 3810000"/>
              <a:gd name="connsiteX176" fmla="*/ 3463387 w 3817495"/>
              <a:gd name="connsiteY176" fmla="*/ 3070265 h 3810000"/>
              <a:gd name="connsiteX177" fmla="*/ 3464154 w 3817495"/>
              <a:gd name="connsiteY177" fmla="*/ 3071126 h 3810000"/>
              <a:gd name="connsiteX178" fmla="*/ 3464178 w 3817495"/>
              <a:gd name="connsiteY178" fmla="*/ 3071127 h 3810000"/>
              <a:gd name="connsiteX179" fmla="*/ 3465243 w 3817495"/>
              <a:gd name="connsiteY179" fmla="*/ 3071127 h 3810000"/>
              <a:gd name="connsiteX180" fmla="*/ 3466045 w 3817495"/>
              <a:gd name="connsiteY180" fmla="*/ 3070265 h 3810000"/>
              <a:gd name="connsiteX181" fmla="*/ 3466045 w 3817495"/>
              <a:gd name="connsiteY181" fmla="*/ 3061740 h 3810000"/>
              <a:gd name="connsiteX182" fmla="*/ 3473230 w 3817495"/>
              <a:gd name="connsiteY182" fmla="*/ 3061740 h 3810000"/>
              <a:gd name="connsiteX183" fmla="*/ 3477696 w 3817495"/>
              <a:gd name="connsiteY183" fmla="*/ 3070397 h 3810000"/>
              <a:gd name="connsiteX184" fmla="*/ 3478630 w 3817495"/>
              <a:gd name="connsiteY184" fmla="*/ 3071067 h 3810000"/>
              <a:gd name="connsiteX185" fmla="*/ 3480150 w 3817495"/>
              <a:gd name="connsiteY185" fmla="*/ 3071067 h 3810000"/>
              <a:gd name="connsiteX186" fmla="*/ 3480821 w 3817495"/>
              <a:gd name="connsiteY186" fmla="*/ 3070526 h 3810000"/>
              <a:gd name="connsiteX187" fmla="*/ 3480689 w 3817495"/>
              <a:gd name="connsiteY187" fmla="*/ 3070073 h 3810000"/>
              <a:gd name="connsiteX188" fmla="*/ 3476019 w 3817495"/>
              <a:gd name="connsiteY188" fmla="*/ 3061500 h 3810000"/>
              <a:gd name="connsiteX189" fmla="*/ 3482353 w 3817495"/>
              <a:gd name="connsiteY189" fmla="*/ 3054088 h 3810000"/>
              <a:gd name="connsiteX190" fmla="*/ 3473900 w 3817495"/>
              <a:gd name="connsiteY190" fmla="*/ 3046569 h 3810000"/>
              <a:gd name="connsiteX191" fmla="*/ 3471973 w 3817495"/>
              <a:gd name="connsiteY191" fmla="*/ 3037636 h 3810000"/>
              <a:gd name="connsiteX192" fmla="*/ 3493286 w 3817495"/>
              <a:gd name="connsiteY192" fmla="*/ 3058949 h 3810000"/>
              <a:gd name="connsiteX193" fmla="*/ 3471901 w 3817495"/>
              <a:gd name="connsiteY193" fmla="*/ 3080334 h 3810000"/>
              <a:gd name="connsiteX194" fmla="*/ 3450588 w 3817495"/>
              <a:gd name="connsiteY194" fmla="*/ 3058949 h 3810000"/>
              <a:gd name="connsiteX195" fmla="*/ 3471973 w 3817495"/>
              <a:gd name="connsiteY195" fmla="*/ 3037636 h 3810000"/>
              <a:gd name="connsiteX196" fmla="*/ 2558178 w 3817495"/>
              <a:gd name="connsiteY196" fmla="*/ 3035888 h 3810000"/>
              <a:gd name="connsiteX197" fmla="*/ 2555616 w 3817495"/>
              <a:gd name="connsiteY197" fmla="*/ 3040678 h 3810000"/>
              <a:gd name="connsiteX198" fmla="*/ 2621579 w 3817495"/>
              <a:gd name="connsiteY198" fmla="*/ 3145914 h 3810000"/>
              <a:gd name="connsiteX199" fmla="*/ 2551748 w 3817495"/>
              <a:gd name="connsiteY199" fmla="*/ 3256288 h 3810000"/>
              <a:gd name="connsiteX200" fmla="*/ 2554323 w 3817495"/>
              <a:gd name="connsiteY200" fmla="*/ 3261125 h 3810000"/>
              <a:gd name="connsiteX201" fmla="*/ 2564584 w 3817495"/>
              <a:gd name="connsiteY201" fmla="*/ 3261125 h 3810000"/>
              <a:gd name="connsiteX202" fmla="*/ 2568763 w 3817495"/>
              <a:gd name="connsiteY202" fmla="*/ 3259197 h 3810000"/>
              <a:gd name="connsiteX203" fmla="*/ 2630882 w 3817495"/>
              <a:gd name="connsiteY203" fmla="*/ 3159756 h 3810000"/>
              <a:gd name="connsiteX204" fmla="*/ 2631206 w 3817495"/>
              <a:gd name="connsiteY204" fmla="*/ 3159756 h 3810000"/>
              <a:gd name="connsiteX205" fmla="*/ 2694271 w 3817495"/>
              <a:gd name="connsiteY205" fmla="*/ 3259197 h 3810000"/>
              <a:gd name="connsiteX206" fmla="*/ 2698462 w 3817495"/>
              <a:gd name="connsiteY206" fmla="*/ 3261125 h 3810000"/>
              <a:gd name="connsiteX207" fmla="*/ 2708759 w 3817495"/>
              <a:gd name="connsiteY207" fmla="*/ 3261125 h 3810000"/>
              <a:gd name="connsiteX208" fmla="*/ 2711333 w 3817495"/>
              <a:gd name="connsiteY208" fmla="*/ 3256336 h 3810000"/>
              <a:gd name="connsiteX209" fmla="*/ 2640892 w 3817495"/>
              <a:gd name="connsiteY209" fmla="*/ 3145914 h 3810000"/>
              <a:gd name="connsiteX210" fmla="*/ 2707179 w 3817495"/>
              <a:gd name="connsiteY210" fmla="*/ 3040678 h 3810000"/>
              <a:gd name="connsiteX211" fmla="*/ 2704604 w 3817495"/>
              <a:gd name="connsiteY211" fmla="*/ 3035888 h 3810000"/>
              <a:gd name="connsiteX212" fmla="*/ 2694307 w 3817495"/>
              <a:gd name="connsiteY212" fmla="*/ 3035888 h 3810000"/>
              <a:gd name="connsiteX213" fmla="*/ 2690128 w 3817495"/>
              <a:gd name="connsiteY213" fmla="*/ 3037816 h 3810000"/>
              <a:gd name="connsiteX214" fmla="*/ 2631241 w 3817495"/>
              <a:gd name="connsiteY214" fmla="*/ 3132408 h 3810000"/>
              <a:gd name="connsiteX215" fmla="*/ 2630918 w 3817495"/>
              <a:gd name="connsiteY215" fmla="*/ 3132408 h 3810000"/>
              <a:gd name="connsiteX216" fmla="*/ 2572666 w 3817495"/>
              <a:gd name="connsiteY216" fmla="*/ 3037816 h 3810000"/>
              <a:gd name="connsiteX217" fmla="*/ 2568475 w 3817495"/>
              <a:gd name="connsiteY217" fmla="*/ 3035888 h 3810000"/>
              <a:gd name="connsiteX218" fmla="*/ 3261452 w 3817495"/>
              <a:gd name="connsiteY218" fmla="*/ 3035852 h 3810000"/>
              <a:gd name="connsiteX219" fmla="*/ 3257261 w 3817495"/>
              <a:gd name="connsiteY219" fmla="*/ 3039776 h 3810000"/>
              <a:gd name="connsiteX220" fmla="*/ 3257261 w 3817495"/>
              <a:gd name="connsiteY220" fmla="*/ 3040031 h 3810000"/>
              <a:gd name="connsiteX221" fmla="*/ 3257261 w 3817495"/>
              <a:gd name="connsiteY221" fmla="*/ 3044821 h 3810000"/>
              <a:gd name="connsiteX222" fmla="*/ 3261452 w 3817495"/>
              <a:gd name="connsiteY222" fmla="*/ 3049610 h 3810000"/>
              <a:gd name="connsiteX223" fmla="*/ 3330288 w 3817495"/>
              <a:gd name="connsiteY223" fmla="*/ 3049610 h 3810000"/>
              <a:gd name="connsiteX224" fmla="*/ 3330288 w 3817495"/>
              <a:gd name="connsiteY224" fmla="*/ 3256934 h 3810000"/>
              <a:gd name="connsiteX225" fmla="*/ 3334479 w 3817495"/>
              <a:gd name="connsiteY225" fmla="*/ 3261125 h 3810000"/>
              <a:gd name="connsiteX226" fmla="*/ 3340262 w 3817495"/>
              <a:gd name="connsiteY226" fmla="*/ 3261125 h 3810000"/>
              <a:gd name="connsiteX227" fmla="*/ 3345423 w 3817495"/>
              <a:gd name="connsiteY227" fmla="*/ 3256934 h 3810000"/>
              <a:gd name="connsiteX228" fmla="*/ 3345423 w 3817495"/>
              <a:gd name="connsiteY228" fmla="*/ 3049694 h 3810000"/>
              <a:gd name="connsiteX229" fmla="*/ 3417648 w 3817495"/>
              <a:gd name="connsiteY229" fmla="*/ 3049694 h 3810000"/>
              <a:gd name="connsiteX230" fmla="*/ 3421827 w 3817495"/>
              <a:gd name="connsiteY230" fmla="*/ 3045758 h 3810000"/>
              <a:gd name="connsiteX231" fmla="*/ 3421827 w 3817495"/>
              <a:gd name="connsiteY231" fmla="*/ 3045503 h 3810000"/>
              <a:gd name="connsiteX232" fmla="*/ 3421827 w 3817495"/>
              <a:gd name="connsiteY232" fmla="*/ 3040031 h 3810000"/>
              <a:gd name="connsiteX233" fmla="*/ 3417912 w 3817495"/>
              <a:gd name="connsiteY233" fmla="*/ 3035853 h 3810000"/>
              <a:gd name="connsiteX234" fmla="*/ 3417660 w 3817495"/>
              <a:gd name="connsiteY234" fmla="*/ 3035852 h 3810000"/>
              <a:gd name="connsiteX235" fmla="*/ 3206792 w 3817495"/>
              <a:gd name="connsiteY235" fmla="*/ 3035852 h 3810000"/>
              <a:gd name="connsiteX236" fmla="*/ 3202613 w 3817495"/>
              <a:gd name="connsiteY236" fmla="*/ 3040031 h 3810000"/>
              <a:gd name="connsiteX237" fmla="*/ 3202613 w 3817495"/>
              <a:gd name="connsiteY237" fmla="*/ 3256934 h 3810000"/>
              <a:gd name="connsiteX238" fmla="*/ 3206780 w 3817495"/>
              <a:gd name="connsiteY238" fmla="*/ 3261125 h 3810000"/>
              <a:gd name="connsiteX239" fmla="*/ 3213557 w 3817495"/>
              <a:gd name="connsiteY239" fmla="*/ 3261125 h 3810000"/>
              <a:gd name="connsiteX240" fmla="*/ 3218059 w 3817495"/>
              <a:gd name="connsiteY240" fmla="*/ 3256964 h 3810000"/>
              <a:gd name="connsiteX241" fmla="*/ 3218059 w 3817495"/>
              <a:gd name="connsiteY241" fmla="*/ 3256934 h 3810000"/>
              <a:gd name="connsiteX242" fmla="*/ 3218059 w 3817495"/>
              <a:gd name="connsiteY242" fmla="*/ 3040031 h 3810000"/>
              <a:gd name="connsiteX243" fmla="*/ 3213880 w 3817495"/>
              <a:gd name="connsiteY243" fmla="*/ 3035852 h 3810000"/>
              <a:gd name="connsiteX244" fmla="*/ 3006951 w 3817495"/>
              <a:gd name="connsiteY244" fmla="*/ 3035852 h 3810000"/>
              <a:gd name="connsiteX245" fmla="*/ 3002820 w 3817495"/>
              <a:gd name="connsiteY245" fmla="*/ 3040031 h 3810000"/>
              <a:gd name="connsiteX246" fmla="*/ 3002820 w 3817495"/>
              <a:gd name="connsiteY246" fmla="*/ 3256934 h 3810000"/>
              <a:gd name="connsiteX247" fmla="*/ 3006999 w 3817495"/>
              <a:gd name="connsiteY247" fmla="*/ 3261125 h 3810000"/>
              <a:gd name="connsiteX248" fmla="*/ 3092623 w 3817495"/>
              <a:gd name="connsiteY248" fmla="*/ 3261125 h 3810000"/>
              <a:gd name="connsiteX249" fmla="*/ 3163423 w 3817495"/>
              <a:gd name="connsiteY249" fmla="*/ 3199975 h 3810000"/>
              <a:gd name="connsiteX250" fmla="*/ 3120904 w 3817495"/>
              <a:gd name="connsiteY250" fmla="*/ 3146225 h 3810000"/>
              <a:gd name="connsiteX251" fmla="*/ 3156299 w 3817495"/>
              <a:gd name="connsiteY251" fmla="*/ 3094104 h 3810000"/>
              <a:gd name="connsiteX252" fmla="*/ 3089689 w 3817495"/>
              <a:gd name="connsiteY252" fmla="*/ 3035852 h 3810000"/>
              <a:gd name="connsiteX253" fmla="*/ 2949669 w 3817495"/>
              <a:gd name="connsiteY253" fmla="*/ 3035852 h 3810000"/>
              <a:gd name="connsiteX254" fmla="*/ 2945478 w 3817495"/>
              <a:gd name="connsiteY254" fmla="*/ 3040031 h 3810000"/>
              <a:gd name="connsiteX255" fmla="*/ 2945478 w 3817495"/>
              <a:gd name="connsiteY255" fmla="*/ 3256934 h 3810000"/>
              <a:gd name="connsiteX256" fmla="*/ 2949669 w 3817495"/>
              <a:gd name="connsiteY256" fmla="*/ 3261125 h 3810000"/>
              <a:gd name="connsiteX257" fmla="*/ 2956422 w 3817495"/>
              <a:gd name="connsiteY257" fmla="*/ 3261125 h 3810000"/>
              <a:gd name="connsiteX258" fmla="*/ 2960935 w 3817495"/>
              <a:gd name="connsiteY258" fmla="*/ 3256976 h 3810000"/>
              <a:gd name="connsiteX259" fmla="*/ 2960936 w 3817495"/>
              <a:gd name="connsiteY259" fmla="*/ 3256934 h 3810000"/>
              <a:gd name="connsiteX260" fmla="*/ 2960936 w 3817495"/>
              <a:gd name="connsiteY260" fmla="*/ 3040031 h 3810000"/>
              <a:gd name="connsiteX261" fmla="*/ 2956745 w 3817495"/>
              <a:gd name="connsiteY261" fmla="*/ 3035852 h 3810000"/>
              <a:gd name="connsiteX262" fmla="*/ 2747781 w 3817495"/>
              <a:gd name="connsiteY262" fmla="*/ 3035852 h 3810000"/>
              <a:gd name="connsiteX263" fmla="*/ 2743602 w 3817495"/>
              <a:gd name="connsiteY263" fmla="*/ 3040031 h 3810000"/>
              <a:gd name="connsiteX264" fmla="*/ 2743602 w 3817495"/>
              <a:gd name="connsiteY264" fmla="*/ 3256934 h 3810000"/>
              <a:gd name="connsiteX265" fmla="*/ 2747781 w 3817495"/>
              <a:gd name="connsiteY265" fmla="*/ 3261125 h 3810000"/>
              <a:gd name="connsiteX266" fmla="*/ 2754546 w 3817495"/>
              <a:gd name="connsiteY266" fmla="*/ 3261125 h 3810000"/>
              <a:gd name="connsiteX267" fmla="*/ 2758725 w 3817495"/>
              <a:gd name="connsiteY267" fmla="*/ 3257214 h 3810000"/>
              <a:gd name="connsiteX268" fmla="*/ 2758725 w 3817495"/>
              <a:gd name="connsiteY268" fmla="*/ 3256934 h 3810000"/>
              <a:gd name="connsiteX269" fmla="*/ 2758725 w 3817495"/>
              <a:gd name="connsiteY269" fmla="*/ 3152356 h 3810000"/>
              <a:gd name="connsiteX270" fmla="*/ 2888040 w 3817495"/>
              <a:gd name="connsiteY270" fmla="*/ 3152356 h 3810000"/>
              <a:gd name="connsiteX271" fmla="*/ 2888040 w 3817495"/>
              <a:gd name="connsiteY271" fmla="*/ 3256934 h 3810000"/>
              <a:gd name="connsiteX272" fmla="*/ 2892207 w 3817495"/>
              <a:gd name="connsiteY272" fmla="*/ 3261125 h 3810000"/>
              <a:gd name="connsiteX273" fmla="*/ 2898972 w 3817495"/>
              <a:gd name="connsiteY273" fmla="*/ 3261125 h 3810000"/>
              <a:gd name="connsiteX274" fmla="*/ 2903151 w 3817495"/>
              <a:gd name="connsiteY274" fmla="*/ 3257214 h 3810000"/>
              <a:gd name="connsiteX275" fmla="*/ 2903151 w 3817495"/>
              <a:gd name="connsiteY275" fmla="*/ 3256934 h 3810000"/>
              <a:gd name="connsiteX276" fmla="*/ 2903151 w 3817495"/>
              <a:gd name="connsiteY276" fmla="*/ 3040031 h 3810000"/>
              <a:gd name="connsiteX277" fmla="*/ 2899241 w 3817495"/>
              <a:gd name="connsiteY277" fmla="*/ 3035852 h 3810000"/>
              <a:gd name="connsiteX278" fmla="*/ 2898972 w 3817495"/>
              <a:gd name="connsiteY278" fmla="*/ 3035852 h 3810000"/>
              <a:gd name="connsiteX279" fmla="*/ 2892207 w 3817495"/>
              <a:gd name="connsiteY279" fmla="*/ 3035852 h 3810000"/>
              <a:gd name="connsiteX280" fmla="*/ 2888040 w 3817495"/>
              <a:gd name="connsiteY280" fmla="*/ 3040031 h 3810000"/>
              <a:gd name="connsiteX281" fmla="*/ 2888040 w 3817495"/>
              <a:gd name="connsiteY281" fmla="*/ 3138838 h 3810000"/>
              <a:gd name="connsiteX282" fmla="*/ 2758725 w 3817495"/>
              <a:gd name="connsiteY282" fmla="*/ 3138838 h 3810000"/>
              <a:gd name="connsiteX283" fmla="*/ 2758725 w 3817495"/>
              <a:gd name="connsiteY283" fmla="*/ 3040031 h 3810000"/>
              <a:gd name="connsiteX284" fmla="*/ 2754814 w 3817495"/>
              <a:gd name="connsiteY284" fmla="*/ 3035852 h 3810000"/>
              <a:gd name="connsiteX285" fmla="*/ 2754546 w 3817495"/>
              <a:gd name="connsiteY285" fmla="*/ 3035852 h 3810000"/>
              <a:gd name="connsiteX286" fmla="*/ 2365821 w 3817495"/>
              <a:gd name="connsiteY286" fmla="*/ 3035852 h 3810000"/>
              <a:gd name="connsiteX287" fmla="*/ 2361642 w 3817495"/>
              <a:gd name="connsiteY287" fmla="*/ 3040031 h 3810000"/>
              <a:gd name="connsiteX288" fmla="*/ 2361642 w 3817495"/>
              <a:gd name="connsiteY288" fmla="*/ 3256934 h 3810000"/>
              <a:gd name="connsiteX289" fmla="*/ 2365821 w 3817495"/>
              <a:gd name="connsiteY289" fmla="*/ 3261125 h 3810000"/>
              <a:gd name="connsiteX290" fmla="*/ 2516330 w 3817495"/>
              <a:gd name="connsiteY290" fmla="*/ 3261125 h 3810000"/>
              <a:gd name="connsiteX291" fmla="*/ 2520509 w 3817495"/>
              <a:gd name="connsiteY291" fmla="*/ 3256934 h 3810000"/>
              <a:gd name="connsiteX292" fmla="*/ 2520509 w 3817495"/>
              <a:gd name="connsiteY292" fmla="*/ 3251797 h 3810000"/>
              <a:gd name="connsiteX293" fmla="*/ 2516330 w 3817495"/>
              <a:gd name="connsiteY293" fmla="*/ 3247607 h 3810000"/>
              <a:gd name="connsiteX294" fmla="*/ 2377052 w 3817495"/>
              <a:gd name="connsiteY294" fmla="*/ 3247607 h 3810000"/>
              <a:gd name="connsiteX295" fmla="*/ 2377052 w 3817495"/>
              <a:gd name="connsiteY295" fmla="*/ 3152356 h 3810000"/>
              <a:gd name="connsiteX296" fmla="*/ 2500525 w 3817495"/>
              <a:gd name="connsiteY296" fmla="*/ 3152356 h 3810000"/>
              <a:gd name="connsiteX297" fmla="*/ 2504715 w 3817495"/>
              <a:gd name="connsiteY297" fmla="*/ 3148165 h 3810000"/>
              <a:gd name="connsiteX298" fmla="*/ 2504715 w 3817495"/>
              <a:gd name="connsiteY298" fmla="*/ 3142693 h 3810000"/>
              <a:gd name="connsiteX299" fmla="*/ 2500525 w 3817495"/>
              <a:gd name="connsiteY299" fmla="*/ 3138514 h 3810000"/>
              <a:gd name="connsiteX300" fmla="*/ 2377052 w 3817495"/>
              <a:gd name="connsiteY300" fmla="*/ 3138514 h 3810000"/>
              <a:gd name="connsiteX301" fmla="*/ 2377052 w 3817495"/>
              <a:gd name="connsiteY301" fmla="*/ 3049694 h 3810000"/>
              <a:gd name="connsiteX302" fmla="*/ 2516294 w 3817495"/>
              <a:gd name="connsiteY302" fmla="*/ 3049694 h 3810000"/>
              <a:gd name="connsiteX303" fmla="*/ 2520473 w 3817495"/>
              <a:gd name="connsiteY303" fmla="*/ 3045503 h 3810000"/>
              <a:gd name="connsiteX304" fmla="*/ 2520473 w 3817495"/>
              <a:gd name="connsiteY304" fmla="*/ 3040031 h 3810000"/>
              <a:gd name="connsiteX305" fmla="*/ 2516294 w 3817495"/>
              <a:gd name="connsiteY305" fmla="*/ 3035852 h 3810000"/>
              <a:gd name="connsiteX306" fmla="*/ 3471901 w 3817495"/>
              <a:gd name="connsiteY306" fmla="*/ 3034978 h 3810000"/>
              <a:gd name="connsiteX307" fmla="*/ 3448049 w 3817495"/>
              <a:gd name="connsiteY307" fmla="*/ 3059021 h 3810000"/>
              <a:gd name="connsiteX308" fmla="*/ 3472092 w 3817495"/>
              <a:gd name="connsiteY308" fmla="*/ 3082873 h 3810000"/>
              <a:gd name="connsiteX309" fmla="*/ 3495944 w 3817495"/>
              <a:gd name="connsiteY309" fmla="*/ 3058926 h 3810000"/>
              <a:gd name="connsiteX310" fmla="*/ 3471997 w 3817495"/>
              <a:gd name="connsiteY310" fmla="*/ 3034978 h 3810000"/>
              <a:gd name="connsiteX311" fmla="*/ 3471901 w 3817495"/>
              <a:gd name="connsiteY311" fmla="*/ 3034978 h 3810000"/>
              <a:gd name="connsiteX312" fmla="*/ 1811440 w 3817495"/>
              <a:gd name="connsiteY312" fmla="*/ 3033961 h 3810000"/>
              <a:gd name="connsiteX313" fmla="*/ 1811440 w 3817495"/>
              <a:gd name="connsiteY313" fmla="*/ 3483237 h 3810000"/>
              <a:gd name="connsiteX314" fmla="*/ 2260716 w 3817495"/>
              <a:gd name="connsiteY314" fmla="*/ 3483237 h 3810000"/>
              <a:gd name="connsiteX315" fmla="*/ 2260716 w 3817495"/>
              <a:gd name="connsiteY315" fmla="*/ 3033961 h 3810000"/>
              <a:gd name="connsiteX316" fmla="*/ 0 w 3817495"/>
              <a:gd name="connsiteY316" fmla="*/ 0 h 3810000"/>
              <a:gd name="connsiteX317" fmla="*/ 3817495 w 3817495"/>
              <a:gd name="connsiteY317" fmla="*/ 0 h 3810000"/>
              <a:gd name="connsiteX318" fmla="*/ 3817495 w 3817495"/>
              <a:gd name="connsiteY318" fmla="*/ 3810000 h 3810000"/>
              <a:gd name="connsiteX319" fmla="*/ 0 w 3817495"/>
              <a:gd name="connsiteY319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3817495" h="3810000">
                <a:moveTo>
                  <a:pt x="2565362" y="3342821"/>
                </a:moveTo>
                <a:cubicBezTo>
                  <a:pt x="2588984" y="3342821"/>
                  <a:pt x="2608132" y="3361969"/>
                  <a:pt x="2608132" y="3385591"/>
                </a:cubicBezTo>
                <a:cubicBezTo>
                  <a:pt x="2608132" y="3409213"/>
                  <a:pt x="2588984" y="3428361"/>
                  <a:pt x="2565362" y="3428361"/>
                </a:cubicBezTo>
                <a:cubicBezTo>
                  <a:pt x="2541917" y="3428223"/>
                  <a:pt x="2522945" y="3409252"/>
                  <a:pt x="2522807" y="3385807"/>
                </a:cubicBezTo>
                <a:cubicBezTo>
                  <a:pt x="2522807" y="3362278"/>
                  <a:pt x="2542049" y="3342821"/>
                  <a:pt x="2565362" y="3342821"/>
                </a:cubicBezTo>
                <a:close/>
                <a:moveTo>
                  <a:pt x="3128340" y="3342199"/>
                </a:moveTo>
                <a:lnTo>
                  <a:pt x="3148695" y="3342199"/>
                </a:lnTo>
                <a:cubicBezTo>
                  <a:pt x="3157891" y="3342199"/>
                  <a:pt x="3165590" y="3349048"/>
                  <a:pt x="3165590" y="3358028"/>
                </a:cubicBezTo>
                <a:cubicBezTo>
                  <a:pt x="3165662" y="3367286"/>
                  <a:pt x="3158214" y="3374850"/>
                  <a:pt x="3148959" y="3374923"/>
                </a:cubicBezTo>
                <a:cubicBezTo>
                  <a:pt x="3148875" y="3374924"/>
                  <a:pt x="3148779" y="3374924"/>
                  <a:pt x="3148695" y="3374923"/>
                </a:cubicBezTo>
                <a:lnTo>
                  <a:pt x="3128340" y="3374923"/>
                </a:lnTo>
                <a:close/>
                <a:moveTo>
                  <a:pt x="3211593" y="3310768"/>
                </a:moveTo>
                <a:cubicBezTo>
                  <a:pt x="3209354" y="3310761"/>
                  <a:pt x="3207534" y="3312574"/>
                  <a:pt x="3207522" y="3314815"/>
                </a:cubicBezTo>
                <a:cubicBezTo>
                  <a:pt x="3207522" y="3314819"/>
                  <a:pt x="3207522" y="3314824"/>
                  <a:pt x="3207522" y="3314827"/>
                </a:cubicBezTo>
                <a:lnTo>
                  <a:pt x="3207522" y="3338092"/>
                </a:lnTo>
                <a:cubicBezTo>
                  <a:pt x="3207522" y="3340333"/>
                  <a:pt x="3209342" y="3342151"/>
                  <a:pt x="3211581" y="3342151"/>
                </a:cubicBezTo>
                <a:cubicBezTo>
                  <a:pt x="3211581" y="3342151"/>
                  <a:pt x="3211593" y="3342151"/>
                  <a:pt x="3211593" y="3342151"/>
                </a:cubicBezTo>
                <a:lnTo>
                  <a:pt x="3242162" y="3342151"/>
                </a:lnTo>
                <a:lnTo>
                  <a:pt x="3242162" y="3456356"/>
                </a:lnTo>
                <a:cubicBezTo>
                  <a:pt x="3242246" y="3458569"/>
                  <a:pt x="3244018" y="3460341"/>
                  <a:pt x="3246233" y="3460415"/>
                </a:cubicBezTo>
                <a:lnTo>
                  <a:pt x="3271892" y="3460415"/>
                </a:lnTo>
                <a:cubicBezTo>
                  <a:pt x="3274108" y="3460341"/>
                  <a:pt x="3275880" y="3458566"/>
                  <a:pt x="3275952" y="3456356"/>
                </a:cubicBezTo>
                <a:lnTo>
                  <a:pt x="3275952" y="3342199"/>
                </a:lnTo>
                <a:lnTo>
                  <a:pt x="3306532" y="3342199"/>
                </a:lnTo>
                <a:cubicBezTo>
                  <a:pt x="3308771" y="3342206"/>
                  <a:pt x="3310591" y="3340393"/>
                  <a:pt x="3310603" y="3338152"/>
                </a:cubicBezTo>
                <a:cubicBezTo>
                  <a:pt x="3310603" y="3338148"/>
                  <a:pt x="3310603" y="3338143"/>
                  <a:pt x="3310603" y="3338140"/>
                </a:cubicBezTo>
                <a:lnTo>
                  <a:pt x="3310603" y="3314827"/>
                </a:lnTo>
                <a:cubicBezTo>
                  <a:pt x="3310603" y="3312586"/>
                  <a:pt x="3308783" y="3310768"/>
                  <a:pt x="3306544" y="3310768"/>
                </a:cubicBezTo>
                <a:cubicBezTo>
                  <a:pt x="3306544" y="3310768"/>
                  <a:pt x="3306532" y="3310768"/>
                  <a:pt x="3306532" y="3310768"/>
                </a:cubicBezTo>
                <a:close/>
                <a:moveTo>
                  <a:pt x="3099136" y="3310768"/>
                </a:moveTo>
                <a:cubicBezTo>
                  <a:pt x="3096897" y="3310768"/>
                  <a:pt x="3095077" y="3312586"/>
                  <a:pt x="3095077" y="3314827"/>
                </a:cubicBezTo>
                <a:lnTo>
                  <a:pt x="3095077" y="3456404"/>
                </a:lnTo>
                <a:cubicBezTo>
                  <a:pt x="3095077" y="3458645"/>
                  <a:pt x="3096897" y="3460463"/>
                  <a:pt x="3099136" y="3460463"/>
                </a:cubicBezTo>
                <a:lnTo>
                  <a:pt x="3124365" y="3460463"/>
                </a:lnTo>
                <a:cubicBezTo>
                  <a:pt x="3126580" y="3460389"/>
                  <a:pt x="3128352" y="3458617"/>
                  <a:pt x="3128436" y="3456404"/>
                </a:cubicBezTo>
                <a:lnTo>
                  <a:pt x="3128436" y="3406114"/>
                </a:lnTo>
                <a:lnTo>
                  <a:pt x="3150886" y="3406114"/>
                </a:lnTo>
                <a:cubicBezTo>
                  <a:pt x="3176977" y="3406114"/>
                  <a:pt x="3198577" y="3384562"/>
                  <a:pt x="3198577" y="3357992"/>
                </a:cubicBezTo>
                <a:cubicBezTo>
                  <a:pt x="3198517" y="3332105"/>
                  <a:pt x="3176917" y="3310768"/>
                  <a:pt x="3150623" y="3310768"/>
                </a:cubicBezTo>
                <a:close/>
                <a:moveTo>
                  <a:pt x="2974263" y="3310768"/>
                </a:moveTo>
                <a:cubicBezTo>
                  <a:pt x="2972022" y="3310768"/>
                  <a:pt x="2970204" y="3312586"/>
                  <a:pt x="2970204" y="3314827"/>
                </a:cubicBezTo>
                <a:lnTo>
                  <a:pt x="2970204" y="3456404"/>
                </a:lnTo>
                <a:cubicBezTo>
                  <a:pt x="2970204" y="3458645"/>
                  <a:pt x="2972022" y="3460463"/>
                  <a:pt x="2974263" y="3460463"/>
                </a:cubicBezTo>
                <a:lnTo>
                  <a:pt x="3062808" y="3460463"/>
                </a:lnTo>
                <a:cubicBezTo>
                  <a:pt x="3065047" y="3460463"/>
                  <a:pt x="3066867" y="3458645"/>
                  <a:pt x="3066867" y="3456404"/>
                </a:cubicBezTo>
                <a:lnTo>
                  <a:pt x="3066867" y="3433091"/>
                </a:lnTo>
                <a:cubicBezTo>
                  <a:pt x="3066867" y="3430850"/>
                  <a:pt x="3065047" y="3429032"/>
                  <a:pt x="3062808" y="3429032"/>
                </a:cubicBezTo>
                <a:lnTo>
                  <a:pt x="3003563" y="3429032"/>
                </a:lnTo>
                <a:lnTo>
                  <a:pt x="3003563" y="3400152"/>
                </a:lnTo>
                <a:lnTo>
                  <a:pt x="3052319" y="3400152"/>
                </a:lnTo>
                <a:cubicBezTo>
                  <a:pt x="3054558" y="3400159"/>
                  <a:pt x="3056379" y="3398346"/>
                  <a:pt x="3056390" y="3396104"/>
                </a:cubicBezTo>
                <a:cubicBezTo>
                  <a:pt x="3056390" y="3396101"/>
                  <a:pt x="3056390" y="3396096"/>
                  <a:pt x="3056390" y="3396092"/>
                </a:cubicBezTo>
                <a:lnTo>
                  <a:pt x="3056390" y="3372816"/>
                </a:lnTo>
                <a:cubicBezTo>
                  <a:pt x="3056307" y="3370603"/>
                  <a:pt x="3054535" y="3368831"/>
                  <a:pt x="3052319" y="3368757"/>
                </a:cubicBezTo>
                <a:lnTo>
                  <a:pt x="3003563" y="3368757"/>
                </a:lnTo>
                <a:lnTo>
                  <a:pt x="3003563" y="3342199"/>
                </a:lnTo>
                <a:lnTo>
                  <a:pt x="3062808" y="3342199"/>
                </a:lnTo>
                <a:cubicBezTo>
                  <a:pt x="3065047" y="3342199"/>
                  <a:pt x="3066867" y="3340381"/>
                  <a:pt x="3066867" y="3338140"/>
                </a:cubicBezTo>
                <a:lnTo>
                  <a:pt x="3066867" y="3314827"/>
                </a:lnTo>
                <a:cubicBezTo>
                  <a:pt x="3066867" y="3312586"/>
                  <a:pt x="3065047" y="3310768"/>
                  <a:pt x="3062808" y="3310768"/>
                </a:cubicBezTo>
                <a:close/>
                <a:moveTo>
                  <a:pt x="2670275" y="3308648"/>
                </a:moveTo>
                <a:cubicBezTo>
                  <a:pt x="2668103" y="3308621"/>
                  <a:pt x="2666301" y="3310322"/>
                  <a:pt x="2666204" y="3312492"/>
                </a:cubicBezTo>
                <a:lnTo>
                  <a:pt x="2666432" y="3456427"/>
                </a:lnTo>
                <a:cubicBezTo>
                  <a:pt x="2666506" y="3458638"/>
                  <a:pt x="2668280" y="3460412"/>
                  <a:pt x="2670491" y="3460487"/>
                </a:cubicBezTo>
                <a:lnTo>
                  <a:pt x="2695935" y="3460487"/>
                </a:lnTo>
                <a:cubicBezTo>
                  <a:pt x="2698176" y="3460487"/>
                  <a:pt x="2699994" y="3458669"/>
                  <a:pt x="2699994" y="3456427"/>
                </a:cubicBezTo>
                <a:lnTo>
                  <a:pt x="2699994" y="3376635"/>
                </a:lnTo>
                <a:lnTo>
                  <a:pt x="2700221" y="3376635"/>
                </a:lnTo>
                <a:lnTo>
                  <a:pt x="2784684" y="3461540"/>
                </a:lnTo>
                <a:cubicBezTo>
                  <a:pt x="2785514" y="3462103"/>
                  <a:pt x="2786466" y="3462465"/>
                  <a:pt x="2787461" y="3462594"/>
                </a:cubicBezTo>
                <a:lnTo>
                  <a:pt x="2790886" y="3462594"/>
                </a:lnTo>
                <a:cubicBezTo>
                  <a:pt x="2793060" y="3462629"/>
                  <a:pt x="2794866" y="3460924"/>
                  <a:pt x="2794957" y="3458750"/>
                </a:cubicBezTo>
                <a:lnTo>
                  <a:pt x="2794957" y="3314827"/>
                </a:lnTo>
                <a:cubicBezTo>
                  <a:pt x="2794877" y="3312614"/>
                  <a:pt x="2793099" y="3310842"/>
                  <a:pt x="2790886" y="3310768"/>
                </a:cubicBezTo>
                <a:lnTo>
                  <a:pt x="2765274" y="3310768"/>
                </a:lnTo>
                <a:cubicBezTo>
                  <a:pt x="2763033" y="3310768"/>
                  <a:pt x="2761215" y="3312585"/>
                  <a:pt x="2761215" y="3314827"/>
                </a:cubicBezTo>
                <a:lnTo>
                  <a:pt x="2761215" y="3390776"/>
                </a:lnTo>
                <a:lnTo>
                  <a:pt x="2760952" y="3390776"/>
                </a:lnTo>
                <a:lnTo>
                  <a:pt x="2675627" y="3308648"/>
                </a:lnTo>
                <a:close/>
                <a:moveTo>
                  <a:pt x="3372088" y="3308625"/>
                </a:moveTo>
                <a:cubicBezTo>
                  <a:pt x="3339161" y="3308625"/>
                  <a:pt x="3322685" y="3330010"/>
                  <a:pt x="3322685" y="3351191"/>
                </a:cubicBezTo>
                <a:cubicBezTo>
                  <a:pt x="3322685" y="3376839"/>
                  <a:pt x="3345782" y="3391172"/>
                  <a:pt x="3364174" y="3398452"/>
                </a:cubicBezTo>
                <a:cubicBezTo>
                  <a:pt x="3378722" y="3404223"/>
                  <a:pt x="3386205" y="3411060"/>
                  <a:pt x="3386205" y="3420004"/>
                </a:cubicBezTo>
                <a:cubicBezTo>
                  <a:pt x="3386205" y="3427476"/>
                  <a:pt x="3380003" y="3432828"/>
                  <a:pt x="3371454" y="3432828"/>
                </a:cubicBezTo>
                <a:cubicBezTo>
                  <a:pt x="3357337" y="3432828"/>
                  <a:pt x="3341939" y="3421489"/>
                  <a:pt x="3341077" y="3421070"/>
                </a:cubicBezTo>
                <a:cubicBezTo>
                  <a:pt x="3339580" y="3420004"/>
                  <a:pt x="3335521" y="3419573"/>
                  <a:pt x="3333809" y="3422351"/>
                </a:cubicBezTo>
                <a:lnTo>
                  <a:pt x="3323751" y="3440108"/>
                </a:lnTo>
                <a:cubicBezTo>
                  <a:pt x="3322050" y="3443089"/>
                  <a:pt x="3322685" y="3443952"/>
                  <a:pt x="3324828" y="3446095"/>
                </a:cubicBezTo>
                <a:cubicBezTo>
                  <a:pt x="3329738" y="3451028"/>
                  <a:pt x="3345184" y="3462559"/>
                  <a:pt x="3372950" y="3462559"/>
                </a:cubicBezTo>
                <a:cubicBezTo>
                  <a:pt x="3404381" y="3462559"/>
                  <a:pt x="3423420" y="3440324"/>
                  <a:pt x="3423420" y="3418256"/>
                </a:cubicBezTo>
                <a:cubicBezTo>
                  <a:pt x="3423420" y="3389256"/>
                  <a:pt x="3396898" y="3376204"/>
                  <a:pt x="3380218" y="3369571"/>
                </a:cubicBezTo>
                <a:cubicBezTo>
                  <a:pt x="3363324" y="3362734"/>
                  <a:pt x="3356906" y="3356747"/>
                  <a:pt x="3356906" y="3348833"/>
                </a:cubicBezTo>
                <a:cubicBezTo>
                  <a:pt x="3356906" y="3343049"/>
                  <a:pt x="3362677" y="3337925"/>
                  <a:pt x="3370376" y="3337925"/>
                </a:cubicBezTo>
                <a:cubicBezTo>
                  <a:pt x="3383427" y="3337925"/>
                  <a:pt x="3399029" y="3349695"/>
                  <a:pt x="3400957" y="3350748"/>
                </a:cubicBezTo>
                <a:cubicBezTo>
                  <a:pt x="3402885" y="3352257"/>
                  <a:pt x="3406740" y="3350329"/>
                  <a:pt x="3408225" y="3347983"/>
                </a:cubicBezTo>
                <a:lnTo>
                  <a:pt x="3419133" y="3331519"/>
                </a:lnTo>
                <a:cubicBezTo>
                  <a:pt x="3419995" y="3330010"/>
                  <a:pt x="3420426" y="3326154"/>
                  <a:pt x="3417852" y="3324670"/>
                </a:cubicBezTo>
                <a:cubicBezTo>
                  <a:pt x="3411434" y="3319964"/>
                  <a:pt x="3394335" y="3308625"/>
                  <a:pt x="3372088" y="3308625"/>
                </a:cubicBezTo>
                <a:close/>
                <a:moveTo>
                  <a:pt x="2896099" y="3308625"/>
                </a:moveTo>
                <a:cubicBezTo>
                  <a:pt x="2853582" y="3308095"/>
                  <a:pt x="2818685" y="3342132"/>
                  <a:pt x="2818154" y="3384650"/>
                </a:cubicBezTo>
                <a:cubicBezTo>
                  <a:pt x="2817624" y="3427167"/>
                  <a:pt x="2851661" y="3462064"/>
                  <a:pt x="2894179" y="3462595"/>
                </a:cubicBezTo>
                <a:cubicBezTo>
                  <a:pt x="2894819" y="3462603"/>
                  <a:pt x="2895459" y="3462603"/>
                  <a:pt x="2896099" y="3462595"/>
                </a:cubicBezTo>
                <a:cubicBezTo>
                  <a:pt x="2915481" y="3462821"/>
                  <a:pt x="2934165" y="3455365"/>
                  <a:pt x="2948065" y="3441856"/>
                </a:cubicBezTo>
                <a:cubicBezTo>
                  <a:pt x="2949631" y="3440285"/>
                  <a:pt x="2949730" y="3437774"/>
                  <a:pt x="2948292" y="3436085"/>
                </a:cubicBezTo>
                <a:lnTo>
                  <a:pt x="2931613" y="3418316"/>
                </a:lnTo>
                <a:cubicBezTo>
                  <a:pt x="2930066" y="3416872"/>
                  <a:pt x="2927693" y="3416785"/>
                  <a:pt x="2926045" y="3418112"/>
                </a:cubicBezTo>
                <a:cubicBezTo>
                  <a:pt x="2917983" y="3424730"/>
                  <a:pt x="2907882" y="3428360"/>
                  <a:pt x="2897452" y="3428386"/>
                </a:cubicBezTo>
                <a:cubicBezTo>
                  <a:pt x="2873289" y="3428386"/>
                  <a:pt x="2855317" y="3408713"/>
                  <a:pt x="2855317" y="3384969"/>
                </a:cubicBezTo>
                <a:cubicBezTo>
                  <a:pt x="2855257" y="3361022"/>
                  <a:pt x="2873014" y="3340918"/>
                  <a:pt x="2897177" y="3340918"/>
                </a:cubicBezTo>
                <a:cubicBezTo>
                  <a:pt x="2907806" y="3340924"/>
                  <a:pt x="2918068" y="3344801"/>
                  <a:pt x="2926045" y="3351826"/>
                </a:cubicBezTo>
                <a:cubicBezTo>
                  <a:pt x="2927494" y="3353304"/>
                  <a:pt x="2929867" y="3353328"/>
                  <a:pt x="2931345" y="3351879"/>
                </a:cubicBezTo>
                <a:cubicBezTo>
                  <a:pt x="2931363" y="3351861"/>
                  <a:pt x="2931381" y="3351844"/>
                  <a:pt x="2931397" y="3351826"/>
                </a:cubicBezTo>
                <a:lnTo>
                  <a:pt x="2948065" y="3334500"/>
                </a:lnTo>
                <a:cubicBezTo>
                  <a:pt x="2949669" y="3333012"/>
                  <a:pt x="2949763" y="3330503"/>
                  <a:pt x="2948274" y="3328899"/>
                </a:cubicBezTo>
                <a:cubicBezTo>
                  <a:pt x="2948146" y="3328761"/>
                  <a:pt x="2948009" y="3328632"/>
                  <a:pt x="2947861" y="3328513"/>
                </a:cubicBezTo>
                <a:cubicBezTo>
                  <a:pt x="2933325" y="3315259"/>
                  <a:pt x="2917496" y="3308625"/>
                  <a:pt x="2896099" y="3308625"/>
                </a:cubicBezTo>
                <a:close/>
                <a:moveTo>
                  <a:pt x="2427401" y="3308625"/>
                </a:moveTo>
                <a:cubicBezTo>
                  <a:pt x="2384884" y="3308095"/>
                  <a:pt x="2349987" y="3342132"/>
                  <a:pt x="2349456" y="3384650"/>
                </a:cubicBezTo>
                <a:cubicBezTo>
                  <a:pt x="2348926" y="3427167"/>
                  <a:pt x="2382963" y="3462064"/>
                  <a:pt x="2425481" y="3462595"/>
                </a:cubicBezTo>
                <a:cubicBezTo>
                  <a:pt x="2426121" y="3462603"/>
                  <a:pt x="2426761" y="3462603"/>
                  <a:pt x="2427401" y="3462595"/>
                </a:cubicBezTo>
                <a:cubicBezTo>
                  <a:pt x="2446783" y="3462819"/>
                  <a:pt x="2465464" y="3455363"/>
                  <a:pt x="2479367" y="3441856"/>
                </a:cubicBezTo>
                <a:cubicBezTo>
                  <a:pt x="2480929" y="3440282"/>
                  <a:pt x="2481023" y="3437772"/>
                  <a:pt x="2479582" y="3436085"/>
                </a:cubicBezTo>
                <a:lnTo>
                  <a:pt x="2462915" y="3418316"/>
                </a:lnTo>
                <a:cubicBezTo>
                  <a:pt x="2461368" y="3416872"/>
                  <a:pt x="2458995" y="3416785"/>
                  <a:pt x="2457347" y="3418112"/>
                </a:cubicBezTo>
                <a:cubicBezTo>
                  <a:pt x="2449266" y="3424737"/>
                  <a:pt x="2439144" y="3428362"/>
                  <a:pt x="2428694" y="3428374"/>
                </a:cubicBezTo>
                <a:cubicBezTo>
                  <a:pt x="2404531" y="3428374"/>
                  <a:pt x="2386559" y="3408701"/>
                  <a:pt x="2386559" y="3384957"/>
                </a:cubicBezTo>
                <a:cubicBezTo>
                  <a:pt x="2386559" y="3361022"/>
                  <a:pt x="2404316" y="3340918"/>
                  <a:pt x="2428479" y="3340918"/>
                </a:cubicBezTo>
                <a:cubicBezTo>
                  <a:pt x="2439108" y="3340924"/>
                  <a:pt x="2449370" y="3344801"/>
                  <a:pt x="2457347" y="3351826"/>
                </a:cubicBezTo>
                <a:cubicBezTo>
                  <a:pt x="2458790" y="3353301"/>
                  <a:pt x="2461155" y="3353326"/>
                  <a:pt x="2462630" y="3351884"/>
                </a:cubicBezTo>
                <a:cubicBezTo>
                  <a:pt x="2462649" y="3351864"/>
                  <a:pt x="2462668" y="3351845"/>
                  <a:pt x="2462688" y="3351826"/>
                </a:cubicBezTo>
                <a:lnTo>
                  <a:pt x="2479367" y="3334500"/>
                </a:lnTo>
                <a:cubicBezTo>
                  <a:pt x="2480971" y="3333012"/>
                  <a:pt x="2481065" y="3330503"/>
                  <a:pt x="2479576" y="3328899"/>
                </a:cubicBezTo>
                <a:cubicBezTo>
                  <a:pt x="2479448" y="3328761"/>
                  <a:pt x="2479311" y="3328632"/>
                  <a:pt x="2479163" y="3328513"/>
                </a:cubicBezTo>
                <a:cubicBezTo>
                  <a:pt x="2464615" y="3315259"/>
                  <a:pt x="2448786" y="3308625"/>
                  <a:pt x="2427401" y="3308625"/>
                </a:cubicBezTo>
                <a:close/>
                <a:moveTo>
                  <a:pt x="2565362" y="3308624"/>
                </a:moveTo>
                <a:cubicBezTo>
                  <a:pt x="2522841" y="3308658"/>
                  <a:pt x="2488399" y="3343154"/>
                  <a:pt x="2488431" y="3385675"/>
                </a:cubicBezTo>
                <a:cubicBezTo>
                  <a:pt x="2488464" y="3428196"/>
                  <a:pt x="2522962" y="3462639"/>
                  <a:pt x="2565482" y="3462606"/>
                </a:cubicBezTo>
                <a:cubicBezTo>
                  <a:pt x="2607895" y="3462572"/>
                  <a:pt x="2642294" y="3428244"/>
                  <a:pt x="2642412" y="3385831"/>
                </a:cubicBezTo>
                <a:cubicBezTo>
                  <a:pt x="2642731" y="3343510"/>
                  <a:pt x="2608680" y="3308943"/>
                  <a:pt x="2566359" y="3308626"/>
                </a:cubicBezTo>
                <a:cubicBezTo>
                  <a:pt x="2566026" y="3308623"/>
                  <a:pt x="2565695" y="3308622"/>
                  <a:pt x="2565362" y="3308624"/>
                </a:cubicBezTo>
                <a:close/>
                <a:moveTo>
                  <a:pt x="3093888" y="3247583"/>
                </a:moveTo>
                <a:lnTo>
                  <a:pt x="3093904" y="3247583"/>
                </a:lnTo>
                <a:lnTo>
                  <a:pt x="3093820" y="3247607"/>
                </a:lnTo>
                <a:close/>
                <a:moveTo>
                  <a:pt x="3017607" y="3153960"/>
                </a:moveTo>
                <a:lnTo>
                  <a:pt x="3091976" y="3153960"/>
                </a:lnTo>
                <a:cubicBezTo>
                  <a:pt x="3122545" y="3153960"/>
                  <a:pt x="3147055" y="3171011"/>
                  <a:pt x="3147055" y="3199652"/>
                </a:cubicBezTo>
                <a:cubicBezTo>
                  <a:pt x="3147013" y="3213655"/>
                  <a:pt x="3141520" y="3225644"/>
                  <a:pt x="3132130" y="3234132"/>
                </a:cubicBezTo>
                <a:lnTo>
                  <a:pt x="3093888" y="3247583"/>
                </a:lnTo>
                <a:lnTo>
                  <a:pt x="3017607" y="3247583"/>
                </a:lnTo>
                <a:close/>
                <a:moveTo>
                  <a:pt x="2040795" y="3092632"/>
                </a:moveTo>
                <a:lnTo>
                  <a:pt x="2206799" y="3258599"/>
                </a:lnTo>
                <a:lnTo>
                  <a:pt x="2040795" y="3424650"/>
                </a:lnTo>
                <a:close/>
                <a:moveTo>
                  <a:pt x="2031372" y="3092632"/>
                </a:moveTo>
                <a:lnTo>
                  <a:pt x="2031372" y="3424614"/>
                </a:lnTo>
                <a:lnTo>
                  <a:pt x="1865321" y="3258599"/>
                </a:lnTo>
                <a:close/>
                <a:moveTo>
                  <a:pt x="2036078" y="3054316"/>
                </a:moveTo>
                <a:lnTo>
                  <a:pt x="1831795" y="3258599"/>
                </a:lnTo>
                <a:lnTo>
                  <a:pt x="2036078" y="3462870"/>
                </a:lnTo>
                <a:lnTo>
                  <a:pt x="2240349" y="3258599"/>
                </a:lnTo>
                <a:close/>
                <a:moveTo>
                  <a:pt x="1831292" y="3053813"/>
                </a:moveTo>
                <a:lnTo>
                  <a:pt x="2240876" y="3053813"/>
                </a:lnTo>
                <a:lnTo>
                  <a:pt x="2240876" y="3463397"/>
                </a:lnTo>
                <a:lnTo>
                  <a:pt x="1831292" y="3463397"/>
                </a:lnTo>
                <a:close/>
                <a:moveTo>
                  <a:pt x="3017931" y="3050017"/>
                </a:moveTo>
                <a:lnTo>
                  <a:pt x="3089773" y="3050017"/>
                </a:lnTo>
                <a:cubicBezTo>
                  <a:pt x="3120665" y="3050017"/>
                  <a:pt x="3139967" y="3066780"/>
                  <a:pt x="3139967" y="3094739"/>
                </a:cubicBezTo>
                <a:cubicBezTo>
                  <a:pt x="3139967" y="3121081"/>
                  <a:pt x="3122269" y="3140119"/>
                  <a:pt x="3092072" y="3140119"/>
                </a:cubicBezTo>
                <a:lnTo>
                  <a:pt x="3018027" y="3140119"/>
                </a:lnTo>
                <a:close/>
                <a:moveTo>
                  <a:pt x="3466045" y="3048964"/>
                </a:moveTo>
                <a:lnTo>
                  <a:pt x="3473098" y="3048964"/>
                </a:lnTo>
                <a:cubicBezTo>
                  <a:pt x="3476690" y="3048964"/>
                  <a:pt x="3479623" y="3050221"/>
                  <a:pt x="3479623" y="3054088"/>
                </a:cubicBezTo>
                <a:cubicBezTo>
                  <a:pt x="3479623" y="3057345"/>
                  <a:pt x="3476894" y="3059285"/>
                  <a:pt x="3473900" y="3059285"/>
                </a:cubicBezTo>
                <a:lnTo>
                  <a:pt x="3466045" y="3059285"/>
                </a:lnTo>
                <a:close/>
                <a:moveTo>
                  <a:pt x="3464178" y="3046569"/>
                </a:moveTo>
                <a:cubicBezTo>
                  <a:pt x="3463723" y="3046581"/>
                  <a:pt x="3463375" y="3046956"/>
                  <a:pt x="3463387" y="3047405"/>
                </a:cubicBezTo>
                <a:cubicBezTo>
                  <a:pt x="3463387" y="3047414"/>
                  <a:pt x="3463387" y="3047423"/>
                  <a:pt x="3463387" y="3047431"/>
                </a:cubicBezTo>
                <a:lnTo>
                  <a:pt x="3463387" y="3070265"/>
                </a:lnTo>
                <a:cubicBezTo>
                  <a:pt x="3463363" y="3070714"/>
                  <a:pt x="3463699" y="3071099"/>
                  <a:pt x="3464154" y="3071126"/>
                </a:cubicBezTo>
                <a:cubicBezTo>
                  <a:pt x="3464166" y="3071126"/>
                  <a:pt x="3464166" y="3071127"/>
                  <a:pt x="3464178" y="3071127"/>
                </a:cubicBezTo>
                <a:lnTo>
                  <a:pt x="3465243" y="3071127"/>
                </a:lnTo>
                <a:cubicBezTo>
                  <a:pt x="3465842" y="3071127"/>
                  <a:pt x="3466045" y="3070804"/>
                  <a:pt x="3466045" y="3070265"/>
                </a:cubicBezTo>
                <a:lnTo>
                  <a:pt x="3466045" y="3061740"/>
                </a:lnTo>
                <a:lnTo>
                  <a:pt x="3473230" y="3061740"/>
                </a:lnTo>
                <a:lnTo>
                  <a:pt x="3477696" y="3070397"/>
                </a:lnTo>
                <a:cubicBezTo>
                  <a:pt x="3477875" y="3070765"/>
                  <a:pt x="3478223" y="3071017"/>
                  <a:pt x="3478630" y="3071067"/>
                </a:cubicBezTo>
                <a:lnTo>
                  <a:pt x="3480150" y="3071067"/>
                </a:lnTo>
                <a:cubicBezTo>
                  <a:pt x="3480486" y="3071104"/>
                  <a:pt x="3480785" y="3070862"/>
                  <a:pt x="3480821" y="3070526"/>
                </a:cubicBezTo>
                <a:cubicBezTo>
                  <a:pt x="3480845" y="3070363"/>
                  <a:pt x="3480797" y="3070200"/>
                  <a:pt x="3480689" y="3070073"/>
                </a:cubicBezTo>
                <a:lnTo>
                  <a:pt x="3476019" y="3061500"/>
                </a:lnTo>
                <a:cubicBezTo>
                  <a:pt x="3479683" y="3060956"/>
                  <a:pt x="3482389" y="3057794"/>
                  <a:pt x="3482353" y="3054088"/>
                </a:cubicBezTo>
                <a:cubicBezTo>
                  <a:pt x="3482353" y="3048892"/>
                  <a:pt x="3478163" y="3046569"/>
                  <a:pt x="3473900" y="3046569"/>
                </a:cubicBezTo>
                <a:close/>
                <a:moveTo>
                  <a:pt x="3471973" y="3037636"/>
                </a:moveTo>
                <a:cubicBezTo>
                  <a:pt x="3483731" y="3037656"/>
                  <a:pt x="3493262" y="3047187"/>
                  <a:pt x="3493286" y="3058949"/>
                </a:cubicBezTo>
                <a:cubicBezTo>
                  <a:pt x="3493262" y="3070752"/>
                  <a:pt x="3483707" y="3080315"/>
                  <a:pt x="3471901" y="3080334"/>
                </a:cubicBezTo>
                <a:cubicBezTo>
                  <a:pt x="3460107" y="3080315"/>
                  <a:pt x="3450564" y="3070740"/>
                  <a:pt x="3450588" y="3058949"/>
                </a:cubicBezTo>
                <a:cubicBezTo>
                  <a:pt x="3450612" y="3047159"/>
                  <a:pt x="3460178" y="3037617"/>
                  <a:pt x="3471973" y="3037636"/>
                </a:cubicBezTo>
                <a:close/>
                <a:moveTo>
                  <a:pt x="2558178" y="3035888"/>
                </a:moveTo>
                <a:cubicBezTo>
                  <a:pt x="2554969" y="3035888"/>
                  <a:pt x="2553999" y="3038139"/>
                  <a:pt x="2555616" y="3040678"/>
                </a:cubicBezTo>
                <a:lnTo>
                  <a:pt x="2621579" y="3145914"/>
                </a:lnTo>
                <a:lnTo>
                  <a:pt x="2551748" y="3256288"/>
                </a:lnTo>
                <a:cubicBezTo>
                  <a:pt x="2550132" y="3258874"/>
                  <a:pt x="2551102" y="3261125"/>
                  <a:pt x="2554323" y="3261125"/>
                </a:cubicBezTo>
                <a:lnTo>
                  <a:pt x="2564584" y="3261125"/>
                </a:lnTo>
                <a:cubicBezTo>
                  <a:pt x="2566202" y="3261168"/>
                  <a:pt x="2567746" y="3260456"/>
                  <a:pt x="2568763" y="3259197"/>
                </a:cubicBezTo>
                <a:lnTo>
                  <a:pt x="2630882" y="3159756"/>
                </a:lnTo>
                <a:lnTo>
                  <a:pt x="2631206" y="3159756"/>
                </a:lnTo>
                <a:lnTo>
                  <a:pt x="2694271" y="3259197"/>
                </a:lnTo>
                <a:cubicBezTo>
                  <a:pt x="2695291" y="3260457"/>
                  <a:pt x="2696840" y="3261170"/>
                  <a:pt x="2698462" y="3261125"/>
                </a:cubicBezTo>
                <a:lnTo>
                  <a:pt x="2708759" y="3261125"/>
                </a:lnTo>
                <a:cubicBezTo>
                  <a:pt x="2711980" y="3261125"/>
                  <a:pt x="2712938" y="3258874"/>
                  <a:pt x="2711333" y="3256336"/>
                </a:cubicBezTo>
                <a:lnTo>
                  <a:pt x="2640892" y="3145914"/>
                </a:lnTo>
                <a:lnTo>
                  <a:pt x="2707179" y="3040678"/>
                </a:lnTo>
                <a:cubicBezTo>
                  <a:pt x="2708795" y="3038103"/>
                  <a:pt x="2707825" y="3035888"/>
                  <a:pt x="2704604" y="3035888"/>
                </a:cubicBezTo>
                <a:lnTo>
                  <a:pt x="2694307" y="3035888"/>
                </a:lnTo>
                <a:cubicBezTo>
                  <a:pt x="2692689" y="3035840"/>
                  <a:pt x="2691141" y="3036554"/>
                  <a:pt x="2690128" y="3037816"/>
                </a:cubicBezTo>
                <a:lnTo>
                  <a:pt x="2631241" y="3132408"/>
                </a:lnTo>
                <a:lnTo>
                  <a:pt x="2630918" y="3132408"/>
                </a:lnTo>
                <a:lnTo>
                  <a:pt x="2572666" y="3037816"/>
                </a:lnTo>
                <a:cubicBezTo>
                  <a:pt x="2571646" y="3036555"/>
                  <a:pt x="2570097" y="3035842"/>
                  <a:pt x="2568475" y="3035888"/>
                </a:cubicBezTo>
                <a:close/>
                <a:moveTo>
                  <a:pt x="3261452" y="3035852"/>
                </a:moveTo>
                <a:cubicBezTo>
                  <a:pt x="3259213" y="3035778"/>
                  <a:pt x="3257333" y="3037535"/>
                  <a:pt x="3257261" y="3039776"/>
                </a:cubicBezTo>
                <a:cubicBezTo>
                  <a:pt x="3257261" y="3039861"/>
                  <a:pt x="3257261" y="3039946"/>
                  <a:pt x="3257261" y="3040031"/>
                </a:cubicBezTo>
                <a:lnTo>
                  <a:pt x="3257261" y="3044821"/>
                </a:lnTo>
                <a:cubicBezTo>
                  <a:pt x="3257261" y="3047718"/>
                  <a:pt x="3258231" y="3049610"/>
                  <a:pt x="3261452" y="3049610"/>
                </a:cubicBezTo>
                <a:lnTo>
                  <a:pt x="3330288" y="3049610"/>
                </a:lnTo>
                <a:lnTo>
                  <a:pt x="3330288" y="3256934"/>
                </a:lnTo>
                <a:cubicBezTo>
                  <a:pt x="3330324" y="3259233"/>
                  <a:pt x="3332180" y="3261087"/>
                  <a:pt x="3334479" y="3261125"/>
                </a:cubicBezTo>
                <a:lnTo>
                  <a:pt x="3340262" y="3261125"/>
                </a:lnTo>
                <a:cubicBezTo>
                  <a:pt x="3343483" y="3261125"/>
                  <a:pt x="3345423" y="3259197"/>
                  <a:pt x="3345423" y="3256934"/>
                </a:cubicBezTo>
                <a:lnTo>
                  <a:pt x="3345423" y="3049694"/>
                </a:lnTo>
                <a:lnTo>
                  <a:pt x="3417648" y="3049694"/>
                </a:lnTo>
                <a:cubicBezTo>
                  <a:pt x="3419887" y="3049761"/>
                  <a:pt x="3421755" y="3047999"/>
                  <a:pt x="3421827" y="3045758"/>
                </a:cubicBezTo>
                <a:cubicBezTo>
                  <a:pt x="3421827" y="3045673"/>
                  <a:pt x="3421827" y="3045588"/>
                  <a:pt x="3421827" y="3045503"/>
                </a:cubicBezTo>
                <a:lnTo>
                  <a:pt x="3421827" y="3040031"/>
                </a:lnTo>
                <a:cubicBezTo>
                  <a:pt x="3421899" y="3037797"/>
                  <a:pt x="3420151" y="3035926"/>
                  <a:pt x="3417912" y="3035853"/>
                </a:cubicBezTo>
                <a:cubicBezTo>
                  <a:pt x="3417828" y="3035850"/>
                  <a:pt x="3417744" y="3035850"/>
                  <a:pt x="3417660" y="3035852"/>
                </a:cubicBezTo>
                <a:close/>
                <a:moveTo>
                  <a:pt x="3206792" y="3035852"/>
                </a:moveTo>
                <a:cubicBezTo>
                  <a:pt x="3204505" y="3035890"/>
                  <a:pt x="3202649" y="3037739"/>
                  <a:pt x="3202613" y="3040031"/>
                </a:cubicBezTo>
                <a:lnTo>
                  <a:pt x="3202613" y="3256934"/>
                </a:lnTo>
                <a:cubicBezTo>
                  <a:pt x="3202649" y="3259226"/>
                  <a:pt x="3204493" y="3261079"/>
                  <a:pt x="3206780" y="3261125"/>
                </a:cubicBezTo>
                <a:lnTo>
                  <a:pt x="3213557" y="3261125"/>
                </a:lnTo>
                <a:cubicBezTo>
                  <a:pt x="3215952" y="3261218"/>
                  <a:pt x="3217963" y="3259355"/>
                  <a:pt x="3218059" y="3256964"/>
                </a:cubicBezTo>
                <a:cubicBezTo>
                  <a:pt x="3218059" y="3256953"/>
                  <a:pt x="3218059" y="3256944"/>
                  <a:pt x="3218059" y="3256934"/>
                </a:cubicBezTo>
                <a:lnTo>
                  <a:pt x="3218059" y="3040031"/>
                </a:lnTo>
                <a:cubicBezTo>
                  <a:pt x="3218023" y="3037739"/>
                  <a:pt x="3216167" y="3035890"/>
                  <a:pt x="3213880" y="3035852"/>
                </a:cubicBezTo>
                <a:close/>
                <a:moveTo>
                  <a:pt x="3006951" y="3035852"/>
                </a:moveTo>
                <a:cubicBezTo>
                  <a:pt x="3004678" y="3035916"/>
                  <a:pt x="3002857" y="3037757"/>
                  <a:pt x="3002820" y="3040031"/>
                </a:cubicBezTo>
                <a:lnTo>
                  <a:pt x="3002820" y="3256934"/>
                </a:lnTo>
                <a:cubicBezTo>
                  <a:pt x="3002852" y="3259231"/>
                  <a:pt x="3004702" y="3261087"/>
                  <a:pt x="3006999" y="3261125"/>
                </a:cubicBezTo>
                <a:lnTo>
                  <a:pt x="3092623" y="3261125"/>
                </a:lnTo>
                <a:cubicBezTo>
                  <a:pt x="3134530" y="3261125"/>
                  <a:pt x="3163423" y="3235980"/>
                  <a:pt x="3163423" y="3199975"/>
                </a:cubicBezTo>
                <a:cubicBezTo>
                  <a:pt x="3163375" y="3169083"/>
                  <a:pt x="3143750" y="3152356"/>
                  <a:pt x="3120904" y="3146225"/>
                </a:cubicBezTo>
                <a:cubicBezTo>
                  <a:pt x="3140853" y="3138191"/>
                  <a:pt x="3156299" y="3119524"/>
                  <a:pt x="3156299" y="3094104"/>
                </a:cubicBezTo>
                <a:cubicBezTo>
                  <a:pt x="3156299" y="3058698"/>
                  <a:pt x="3129262" y="3035852"/>
                  <a:pt x="3089689" y="3035852"/>
                </a:cubicBezTo>
                <a:close/>
                <a:moveTo>
                  <a:pt x="2949669" y="3035852"/>
                </a:moveTo>
                <a:cubicBezTo>
                  <a:pt x="2947372" y="3035884"/>
                  <a:pt x="2945516" y="3037734"/>
                  <a:pt x="2945478" y="3040031"/>
                </a:cubicBezTo>
                <a:lnTo>
                  <a:pt x="2945478" y="3256934"/>
                </a:lnTo>
                <a:cubicBezTo>
                  <a:pt x="2945516" y="3259233"/>
                  <a:pt x="2947370" y="3261087"/>
                  <a:pt x="2949669" y="3261125"/>
                </a:cubicBezTo>
                <a:lnTo>
                  <a:pt x="2956422" y="3261125"/>
                </a:lnTo>
                <a:cubicBezTo>
                  <a:pt x="2958813" y="3261225"/>
                  <a:pt x="2960834" y="3259368"/>
                  <a:pt x="2960935" y="3256976"/>
                </a:cubicBezTo>
                <a:cubicBezTo>
                  <a:pt x="2960935" y="3256962"/>
                  <a:pt x="2960936" y="3256948"/>
                  <a:pt x="2960936" y="3256934"/>
                </a:cubicBezTo>
                <a:lnTo>
                  <a:pt x="2960936" y="3040031"/>
                </a:lnTo>
                <a:cubicBezTo>
                  <a:pt x="2960892" y="3037737"/>
                  <a:pt x="2959039" y="3035890"/>
                  <a:pt x="2956745" y="3035852"/>
                </a:cubicBezTo>
                <a:close/>
                <a:moveTo>
                  <a:pt x="2747781" y="3035852"/>
                </a:moveTo>
                <a:cubicBezTo>
                  <a:pt x="2745489" y="3035891"/>
                  <a:pt x="2743640" y="3037739"/>
                  <a:pt x="2743602" y="3040031"/>
                </a:cubicBezTo>
                <a:lnTo>
                  <a:pt x="2743602" y="3256934"/>
                </a:lnTo>
                <a:cubicBezTo>
                  <a:pt x="2743634" y="3259231"/>
                  <a:pt x="2745484" y="3261087"/>
                  <a:pt x="2747781" y="3261125"/>
                </a:cubicBezTo>
                <a:lnTo>
                  <a:pt x="2754546" y="3261125"/>
                </a:lnTo>
                <a:cubicBezTo>
                  <a:pt x="2756780" y="3261199"/>
                  <a:pt x="2758651" y="3259449"/>
                  <a:pt x="2758725" y="3257214"/>
                </a:cubicBezTo>
                <a:cubicBezTo>
                  <a:pt x="2758728" y="3257121"/>
                  <a:pt x="2758728" y="3257028"/>
                  <a:pt x="2758725" y="3256934"/>
                </a:cubicBezTo>
                <a:lnTo>
                  <a:pt x="2758725" y="3152356"/>
                </a:lnTo>
                <a:lnTo>
                  <a:pt x="2888040" y="3152356"/>
                </a:lnTo>
                <a:lnTo>
                  <a:pt x="2888040" y="3256934"/>
                </a:lnTo>
                <a:cubicBezTo>
                  <a:pt x="2888073" y="3259226"/>
                  <a:pt x="2889916" y="3261080"/>
                  <a:pt x="2892207" y="3261125"/>
                </a:cubicBezTo>
                <a:lnTo>
                  <a:pt x="2898972" y="3261125"/>
                </a:lnTo>
                <a:cubicBezTo>
                  <a:pt x="2901207" y="3261199"/>
                  <a:pt x="2903077" y="3259449"/>
                  <a:pt x="2903151" y="3257214"/>
                </a:cubicBezTo>
                <a:cubicBezTo>
                  <a:pt x="2903155" y="3257121"/>
                  <a:pt x="2903155" y="3257028"/>
                  <a:pt x="2903151" y="3256934"/>
                </a:cubicBezTo>
                <a:lnTo>
                  <a:pt x="2903151" y="3040031"/>
                </a:lnTo>
                <a:cubicBezTo>
                  <a:pt x="2903225" y="3037797"/>
                  <a:pt x="2901474" y="3035926"/>
                  <a:pt x="2899241" y="3035852"/>
                </a:cubicBezTo>
                <a:cubicBezTo>
                  <a:pt x="2899151" y="3035849"/>
                  <a:pt x="2899062" y="3035849"/>
                  <a:pt x="2898972" y="3035852"/>
                </a:cubicBezTo>
                <a:lnTo>
                  <a:pt x="2892207" y="3035852"/>
                </a:lnTo>
                <a:cubicBezTo>
                  <a:pt x="2889918" y="3035891"/>
                  <a:pt x="2888073" y="3037741"/>
                  <a:pt x="2888040" y="3040031"/>
                </a:cubicBezTo>
                <a:lnTo>
                  <a:pt x="2888040" y="3138838"/>
                </a:lnTo>
                <a:lnTo>
                  <a:pt x="2758725" y="3138838"/>
                </a:lnTo>
                <a:lnTo>
                  <a:pt x="2758725" y="3040031"/>
                </a:lnTo>
                <a:cubicBezTo>
                  <a:pt x="2758799" y="3037797"/>
                  <a:pt x="2757047" y="3035926"/>
                  <a:pt x="2754814" y="3035852"/>
                </a:cubicBezTo>
                <a:cubicBezTo>
                  <a:pt x="2754724" y="3035849"/>
                  <a:pt x="2754636" y="3035849"/>
                  <a:pt x="2754546" y="3035852"/>
                </a:cubicBezTo>
                <a:close/>
                <a:moveTo>
                  <a:pt x="2365821" y="3035852"/>
                </a:moveTo>
                <a:cubicBezTo>
                  <a:pt x="2363529" y="3035890"/>
                  <a:pt x="2361680" y="3037739"/>
                  <a:pt x="2361642" y="3040031"/>
                </a:cubicBezTo>
                <a:lnTo>
                  <a:pt x="2361642" y="3256934"/>
                </a:lnTo>
                <a:cubicBezTo>
                  <a:pt x="2361674" y="3259231"/>
                  <a:pt x="2363524" y="3261087"/>
                  <a:pt x="2365821" y="3261125"/>
                </a:cubicBezTo>
                <a:lnTo>
                  <a:pt x="2516330" y="3261125"/>
                </a:lnTo>
                <a:cubicBezTo>
                  <a:pt x="2518626" y="3261087"/>
                  <a:pt x="2520476" y="3259231"/>
                  <a:pt x="2520509" y="3256934"/>
                </a:cubicBezTo>
                <a:lnTo>
                  <a:pt x="2520509" y="3251797"/>
                </a:lnTo>
                <a:cubicBezTo>
                  <a:pt x="2520476" y="3249501"/>
                  <a:pt x="2518626" y="3247645"/>
                  <a:pt x="2516330" y="3247607"/>
                </a:cubicBezTo>
                <a:lnTo>
                  <a:pt x="2377052" y="3247607"/>
                </a:lnTo>
                <a:lnTo>
                  <a:pt x="2377052" y="3152356"/>
                </a:lnTo>
                <a:lnTo>
                  <a:pt x="2500525" y="3152356"/>
                </a:lnTo>
                <a:cubicBezTo>
                  <a:pt x="2502820" y="3152311"/>
                  <a:pt x="2504671" y="3150461"/>
                  <a:pt x="2504715" y="3148165"/>
                </a:cubicBezTo>
                <a:lnTo>
                  <a:pt x="2504715" y="3142693"/>
                </a:lnTo>
                <a:cubicBezTo>
                  <a:pt x="2504671" y="3140399"/>
                  <a:pt x="2502819" y="3138553"/>
                  <a:pt x="2500525" y="3138514"/>
                </a:cubicBezTo>
                <a:lnTo>
                  <a:pt x="2377052" y="3138514"/>
                </a:lnTo>
                <a:lnTo>
                  <a:pt x="2377052" y="3049694"/>
                </a:lnTo>
                <a:lnTo>
                  <a:pt x="2516294" y="3049694"/>
                </a:lnTo>
                <a:cubicBezTo>
                  <a:pt x="2518588" y="3049649"/>
                  <a:pt x="2520434" y="3047797"/>
                  <a:pt x="2520473" y="3045503"/>
                </a:cubicBezTo>
                <a:lnTo>
                  <a:pt x="2520473" y="3040031"/>
                </a:lnTo>
                <a:cubicBezTo>
                  <a:pt x="2520434" y="3037739"/>
                  <a:pt x="2518586" y="3035890"/>
                  <a:pt x="2516294" y="3035852"/>
                </a:cubicBezTo>
                <a:close/>
                <a:moveTo>
                  <a:pt x="3471901" y="3034978"/>
                </a:moveTo>
                <a:cubicBezTo>
                  <a:pt x="3458670" y="3035031"/>
                  <a:pt x="3448001" y="3045795"/>
                  <a:pt x="3448049" y="3059021"/>
                </a:cubicBezTo>
                <a:cubicBezTo>
                  <a:pt x="3448097" y="3072247"/>
                  <a:pt x="3458861" y="3082925"/>
                  <a:pt x="3472092" y="3082873"/>
                </a:cubicBezTo>
                <a:cubicBezTo>
                  <a:pt x="3485275" y="3082820"/>
                  <a:pt x="3495944" y="3072114"/>
                  <a:pt x="3495944" y="3058926"/>
                </a:cubicBezTo>
                <a:cubicBezTo>
                  <a:pt x="3495944" y="3045700"/>
                  <a:pt x="3485227" y="3034978"/>
                  <a:pt x="3471997" y="3034978"/>
                </a:cubicBezTo>
                <a:cubicBezTo>
                  <a:pt x="3471961" y="3034978"/>
                  <a:pt x="3471937" y="3034978"/>
                  <a:pt x="3471901" y="3034978"/>
                </a:cubicBezTo>
                <a:close/>
                <a:moveTo>
                  <a:pt x="1811440" y="3033961"/>
                </a:moveTo>
                <a:lnTo>
                  <a:pt x="1811440" y="3483237"/>
                </a:lnTo>
                <a:lnTo>
                  <a:pt x="2260716" y="3483237"/>
                </a:lnTo>
                <a:lnTo>
                  <a:pt x="2260716" y="3033961"/>
                </a:lnTo>
                <a:close/>
                <a:moveTo>
                  <a:pt x="0" y="0"/>
                </a:moveTo>
                <a:lnTo>
                  <a:pt x="3817495" y="0"/>
                </a:lnTo>
                <a:lnTo>
                  <a:pt x="3817495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987006C-ED1A-9589-E849-8994297E3B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861" y="2474418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83" name="Text Placeholder 81">
            <a:extLst>
              <a:ext uri="{FF2B5EF4-FFF2-40B4-BE49-F238E27FC236}">
                <a16:creationId xmlns:a16="http://schemas.microsoft.com/office/drawing/2014/main" id="{7745EE48-82CE-C010-6123-E3E2F2AED5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04571" y="3972914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84" name="Text Placeholder 81">
            <a:extLst>
              <a:ext uri="{FF2B5EF4-FFF2-40B4-BE49-F238E27FC236}">
                <a16:creationId xmlns:a16="http://schemas.microsoft.com/office/drawing/2014/main" id="{523EFAB7-C322-7881-1C9A-DF7CD6D937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1521" y="2459248"/>
            <a:ext cx="3025775" cy="393700"/>
          </a:xfrm>
          <a:prstGeom prst="parallelogram">
            <a:avLst/>
          </a:prstGeom>
          <a:solidFill>
            <a:srgbClr val="FFC529"/>
          </a:solidFill>
        </p:spPr>
        <p:txBody>
          <a:bodyPr wrap="none" l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672F65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69979-ECE0-C973-3B9C-438BF4C1C7FE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98953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2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09FE02CD-99F4-A05D-C53A-3694243F99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2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C0A9DB-1EA3-DDA2-22FE-BCA92B4789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3262859"/>
          </a:xfrm>
          <a:custGeom>
            <a:avLst/>
            <a:gdLst>
              <a:gd name="connsiteX0" fmla="*/ 0 w 3817495"/>
              <a:gd name="connsiteY0" fmla="*/ 0 h 3262859"/>
              <a:gd name="connsiteX1" fmla="*/ 3817495 w 3817495"/>
              <a:gd name="connsiteY1" fmla="*/ 0 h 3262859"/>
              <a:gd name="connsiteX2" fmla="*/ 3817495 w 3817495"/>
              <a:gd name="connsiteY2" fmla="*/ 2688236 h 3262859"/>
              <a:gd name="connsiteX3" fmla="*/ 3817492 w 3817495"/>
              <a:gd name="connsiteY3" fmla="*/ 2688236 h 3262859"/>
              <a:gd name="connsiteX4" fmla="*/ 3817492 w 3817495"/>
              <a:gd name="connsiteY4" fmla="*/ 2793167 h 3262859"/>
              <a:gd name="connsiteX5" fmla="*/ 3817495 w 3817495"/>
              <a:gd name="connsiteY5" fmla="*/ 2793167 h 3262859"/>
              <a:gd name="connsiteX6" fmla="*/ 10948 w 3817495"/>
              <a:gd name="connsiteY6" fmla="*/ 3262859 h 3262859"/>
              <a:gd name="connsiteX7" fmla="*/ 10948 w 3817495"/>
              <a:gd name="connsiteY7" fmla="*/ 2793167 h 3262859"/>
              <a:gd name="connsiteX8" fmla="*/ 10947 w 3817495"/>
              <a:gd name="connsiteY8" fmla="*/ 2793167 h 3262859"/>
              <a:gd name="connsiteX9" fmla="*/ 10947 w 3817495"/>
              <a:gd name="connsiteY9" fmla="*/ 2688236 h 3262859"/>
              <a:gd name="connsiteX10" fmla="*/ 0 w 3817495"/>
              <a:gd name="connsiteY10" fmla="*/ 2688236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5" h="3262859">
                <a:moveTo>
                  <a:pt x="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3817492" y="2688236"/>
                </a:lnTo>
                <a:lnTo>
                  <a:pt x="3817492" y="2793167"/>
                </a:lnTo>
                <a:lnTo>
                  <a:pt x="3817495" y="2793167"/>
                </a:lnTo>
                <a:lnTo>
                  <a:pt x="10948" y="3262859"/>
                </a:lnTo>
                <a:lnTo>
                  <a:pt x="10948" y="2793167"/>
                </a:lnTo>
                <a:lnTo>
                  <a:pt x="10947" y="2793167"/>
                </a:lnTo>
                <a:lnTo>
                  <a:pt x="10947" y="2688236"/>
                </a:lnTo>
                <a:lnTo>
                  <a:pt x="0" y="26882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76704-199D-29B5-E4AD-7049737940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custGeom>
            <a:avLst/>
            <a:gdLst>
              <a:gd name="connsiteX0" fmla="*/ 3817495 w 3817495"/>
              <a:gd name="connsiteY0" fmla="*/ 0 h 3810000"/>
              <a:gd name="connsiteX1" fmla="*/ 3817495 w 3817495"/>
              <a:gd name="connsiteY1" fmla="*/ 3810000 h 3810000"/>
              <a:gd name="connsiteX2" fmla="*/ 0 w 3817495"/>
              <a:gd name="connsiteY2" fmla="*/ 3810000 h 3810000"/>
              <a:gd name="connsiteX3" fmla="*/ 0 w 3817495"/>
              <a:gd name="connsiteY3" fmla="*/ 46302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495" h="3810000">
                <a:moveTo>
                  <a:pt x="3817495" y="0"/>
                </a:moveTo>
                <a:lnTo>
                  <a:pt x="3817495" y="3810000"/>
                </a:lnTo>
                <a:lnTo>
                  <a:pt x="0" y="3810000"/>
                </a:lnTo>
                <a:lnTo>
                  <a:pt x="0" y="46302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0BAF19C-7378-68E2-12C0-75E653DED2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1774" y="0"/>
            <a:ext cx="3817498" cy="4412104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13C00C-67BB-A55D-5178-9DFBDFC96F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custGeom>
            <a:avLst/>
            <a:gdLst>
              <a:gd name="connsiteX0" fmla="*/ 3817490 w 3817495"/>
              <a:gd name="connsiteY0" fmla="*/ 0 h 2688236"/>
              <a:gd name="connsiteX1" fmla="*/ 3817495 w 3817495"/>
              <a:gd name="connsiteY1" fmla="*/ 0 h 2688236"/>
              <a:gd name="connsiteX2" fmla="*/ 3817495 w 3817495"/>
              <a:gd name="connsiteY2" fmla="*/ 2688236 h 2688236"/>
              <a:gd name="connsiteX3" fmla="*/ 0 w 3817495"/>
              <a:gd name="connsiteY3" fmla="*/ 2688236 h 2688236"/>
              <a:gd name="connsiteX4" fmla="*/ 0 w 3817495"/>
              <a:gd name="connsiteY4" fmla="*/ 480515 h 2688236"/>
              <a:gd name="connsiteX5" fmla="*/ 3817493 w 3817495"/>
              <a:gd name="connsiteY5" fmla="*/ 17489 h 2688236"/>
              <a:gd name="connsiteX6" fmla="*/ 3817490 w 3817495"/>
              <a:gd name="connsiteY6" fmla="*/ 17489 h 26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495" h="2688236">
                <a:moveTo>
                  <a:pt x="381749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0" y="2688236"/>
                </a:lnTo>
                <a:lnTo>
                  <a:pt x="0" y="480515"/>
                </a:lnTo>
                <a:lnTo>
                  <a:pt x="3817493" y="17489"/>
                </a:lnTo>
                <a:lnTo>
                  <a:pt x="3817490" y="1748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234698-8E4A-7A9B-C70F-7478333480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49" y="0"/>
            <a:ext cx="3828450" cy="3262859"/>
          </a:xfrm>
          <a:custGeom>
            <a:avLst/>
            <a:gdLst>
              <a:gd name="connsiteX0" fmla="*/ 6 w 3828450"/>
              <a:gd name="connsiteY0" fmla="*/ 0 h 3262859"/>
              <a:gd name="connsiteX1" fmla="*/ 3817501 w 3828450"/>
              <a:gd name="connsiteY1" fmla="*/ 0 h 3262859"/>
              <a:gd name="connsiteX2" fmla="*/ 3817501 w 3828450"/>
              <a:gd name="connsiteY2" fmla="*/ 1843790 h 3262859"/>
              <a:gd name="connsiteX3" fmla="*/ 3828447 w 3828450"/>
              <a:gd name="connsiteY3" fmla="*/ 1843790 h 3262859"/>
              <a:gd name="connsiteX4" fmla="*/ 3828447 w 3828450"/>
              <a:gd name="connsiteY4" fmla="*/ 2793167 h 3262859"/>
              <a:gd name="connsiteX5" fmla="*/ 3828450 w 3828450"/>
              <a:gd name="connsiteY5" fmla="*/ 2793167 h 3262859"/>
              <a:gd name="connsiteX6" fmla="*/ 1 w 3828450"/>
              <a:gd name="connsiteY6" fmla="*/ 3262859 h 3262859"/>
              <a:gd name="connsiteX7" fmla="*/ 1 w 3828450"/>
              <a:gd name="connsiteY7" fmla="*/ 2793167 h 3262859"/>
              <a:gd name="connsiteX8" fmla="*/ 0 w 3828450"/>
              <a:gd name="connsiteY8" fmla="*/ 2793167 h 3262859"/>
              <a:gd name="connsiteX9" fmla="*/ 0 w 3828450"/>
              <a:gd name="connsiteY9" fmla="*/ 1843790 h 3262859"/>
              <a:gd name="connsiteX10" fmla="*/ 6 w 3828450"/>
              <a:gd name="connsiteY10" fmla="*/ 1843790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8450" h="3262859">
                <a:moveTo>
                  <a:pt x="6" y="0"/>
                </a:moveTo>
                <a:lnTo>
                  <a:pt x="3817501" y="0"/>
                </a:lnTo>
                <a:lnTo>
                  <a:pt x="3817501" y="1843790"/>
                </a:lnTo>
                <a:lnTo>
                  <a:pt x="3828447" y="1843790"/>
                </a:lnTo>
                <a:lnTo>
                  <a:pt x="3828447" y="2793167"/>
                </a:lnTo>
                <a:lnTo>
                  <a:pt x="3828450" y="2793167"/>
                </a:lnTo>
                <a:lnTo>
                  <a:pt x="1" y="3262859"/>
                </a:lnTo>
                <a:lnTo>
                  <a:pt x="1" y="2793167"/>
                </a:lnTo>
                <a:lnTo>
                  <a:pt x="0" y="2793167"/>
                </a:lnTo>
                <a:lnTo>
                  <a:pt x="0" y="1843790"/>
                </a:lnTo>
                <a:lnTo>
                  <a:pt x="6" y="1843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2E663033-8BB9-5020-8D92-2B8DAFC5BD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4505" y="3048000"/>
            <a:ext cx="3817495" cy="3810000"/>
          </a:xfrm>
          <a:custGeom>
            <a:avLst/>
            <a:gdLst>
              <a:gd name="connsiteX0" fmla="*/ 2554413 w 3817495"/>
              <a:gd name="connsiteY0" fmla="*/ 3342821 h 3810000"/>
              <a:gd name="connsiteX1" fmla="*/ 2597183 w 3817495"/>
              <a:gd name="connsiteY1" fmla="*/ 3385591 h 3810000"/>
              <a:gd name="connsiteX2" fmla="*/ 2554413 w 3817495"/>
              <a:gd name="connsiteY2" fmla="*/ 3428361 h 3810000"/>
              <a:gd name="connsiteX3" fmla="*/ 2511858 w 3817495"/>
              <a:gd name="connsiteY3" fmla="*/ 3385807 h 3810000"/>
              <a:gd name="connsiteX4" fmla="*/ 2554413 w 3817495"/>
              <a:gd name="connsiteY4" fmla="*/ 3342821 h 3810000"/>
              <a:gd name="connsiteX5" fmla="*/ 3117391 w 3817495"/>
              <a:gd name="connsiteY5" fmla="*/ 3342199 h 3810000"/>
              <a:gd name="connsiteX6" fmla="*/ 3137746 w 3817495"/>
              <a:gd name="connsiteY6" fmla="*/ 3342199 h 3810000"/>
              <a:gd name="connsiteX7" fmla="*/ 3154641 w 3817495"/>
              <a:gd name="connsiteY7" fmla="*/ 3358028 h 3810000"/>
              <a:gd name="connsiteX8" fmla="*/ 3138010 w 3817495"/>
              <a:gd name="connsiteY8" fmla="*/ 3374923 h 3810000"/>
              <a:gd name="connsiteX9" fmla="*/ 3137746 w 3817495"/>
              <a:gd name="connsiteY9" fmla="*/ 3374923 h 3810000"/>
              <a:gd name="connsiteX10" fmla="*/ 3117391 w 3817495"/>
              <a:gd name="connsiteY10" fmla="*/ 3374923 h 3810000"/>
              <a:gd name="connsiteX11" fmla="*/ 3200644 w 3817495"/>
              <a:gd name="connsiteY11" fmla="*/ 3310768 h 3810000"/>
              <a:gd name="connsiteX12" fmla="*/ 3196573 w 3817495"/>
              <a:gd name="connsiteY12" fmla="*/ 3314815 h 3810000"/>
              <a:gd name="connsiteX13" fmla="*/ 3196573 w 3817495"/>
              <a:gd name="connsiteY13" fmla="*/ 3314827 h 3810000"/>
              <a:gd name="connsiteX14" fmla="*/ 3196573 w 3817495"/>
              <a:gd name="connsiteY14" fmla="*/ 3338092 h 3810000"/>
              <a:gd name="connsiteX15" fmla="*/ 3200632 w 3817495"/>
              <a:gd name="connsiteY15" fmla="*/ 3342151 h 3810000"/>
              <a:gd name="connsiteX16" fmla="*/ 3200644 w 3817495"/>
              <a:gd name="connsiteY16" fmla="*/ 3342151 h 3810000"/>
              <a:gd name="connsiteX17" fmla="*/ 3231213 w 3817495"/>
              <a:gd name="connsiteY17" fmla="*/ 3342151 h 3810000"/>
              <a:gd name="connsiteX18" fmla="*/ 3231213 w 3817495"/>
              <a:gd name="connsiteY18" fmla="*/ 3456356 h 3810000"/>
              <a:gd name="connsiteX19" fmla="*/ 3235284 w 3817495"/>
              <a:gd name="connsiteY19" fmla="*/ 3460415 h 3810000"/>
              <a:gd name="connsiteX20" fmla="*/ 3260943 w 3817495"/>
              <a:gd name="connsiteY20" fmla="*/ 3460415 h 3810000"/>
              <a:gd name="connsiteX21" fmla="*/ 3265003 w 3817495"/>
              <a:gd name="connsiteY21" fmla="*/ 3456356 h 3810000"/>
              <a:gd name="connsiteX22" fmla="*/ 3265003 w 3817495"/>
              <a:gd name="connsiteY22" fmla="*/ 3342199 h 3810000"/>
              <a:gd name="connsiteX23" fmla="*/ 3295583 w 3817495"/>
              <a:gd name="connsiteY23" fmla="*/ 3342199 h 3810000"/>
              <a:gd name="connsiteX24" fmla="*/ 3299654 w 3817495"/>
              <a:gd name="connsiteY24" fmla="*/ 3338152 h 3810000"/>
              <a:gd name="connsiteX25" fmla="*/ 3299654 w 3817495"/>
              <a:gd name="connsiteY25" fmla="*/ 3338140 h 3810000"/>
              <a:gd name="connsiteX26" fmla="*/ 3299654 w 3817495"/>
              <a:gd name="connsiteY26" fmla="*/ 3314827 h 3810000"/>
              <a:gd name="connsiteX27" fmla="*/ 3295595 w 3817495"/>
              <a:gd name="connsiteY27" fmla="*/ 3310768 h 3810000"/>
              <a:gd name="connsiteX28" fmla="*/ 3295583 w 3817495"/>
              <a:gd name="connsiteY28" fmla="*/ 3310768 h 3810000"/>
              <a:gd name="connsiteX29" fmla="*/ 3088187 w 3817495"/>
              <a:gd name="connsiteY29" fmla="*/ 3310768 h 3810000"/>
              <a:gd name="connsiteX30" fmla="*/ 3084128 w 3817495"/>
              <a:gd name="connsiteY30" fmla="*/ 3314827 h 3810000"/>
              <a:gd name="connsiteX31" fmla="*/ 3084128 w 3817495"/>
              <a:gd name="connsiteY31" fmla="*/ 3456404 h 3810000"/>
              <a:gd name="connsiteX32" fmla="*/ 3088187 w 3817495"/>
              <a:gd name="connsiteY32" fmla="*/ 3460463 h 3810000"/>
              <a:gd name="connsiteX33" fmla="*/ 3113416 w 3817495"/>
              <a:gd name="connsiteY33" fmla="*/ 3460463 h 3810000"/>
              <a:gd name="connsiteX34" fmla="*/ 3117487 w 3817495"/>
              <a:gd name="connsiteY34" fmla="*/ 3456404 h 3810000"/>
              <a:gd name="connsiteX35" fmla="*/ 3117487 w 3817495"/>
              <a:gd name="connsiteY35" fmla="*/ 3406114 h 3810000"/>
              <a:gd name="connsiteX36" fmla="*/ 3139937 w 3817495"/>
              <a:gd name="connsiteY36" fmla="*/ 3406114 h 3810000"/>
              <a:gd name="connsiteX37" fmla="*/ 3187628 w 3817495"/>
              <a:gd name="connsiteY37" fmla="*/ 3357992 h 3810000"/>
              <a:gd name="connsiteX38" fmla="*/ 3139674 w 3817495"/>
              <a:gd name="connsiteY38" fmla="*/ 3310768 h 3810000"/>
              <a:gd name="connsiteX39" fmla="*/ 2963314 w 3817495"/>
              <a:gd name="connsiteY39" fmla="*/ 3310768 h 3810000"/>
              <a:gd name="connsiteX40" fmla="*/ 2959255 w 3817495"/>
              <a:gd name="connsiteY40" fmla="*/ 3314827 h 3810000"/>
              <a:gd name="connsiteX41" fmla="*/ 2959255 w 3817495"/>
              <a:gd name="connsiteY41" fmla="*/ 3456404 h 3810000"/>
              <a:gd name="connsiteX42" fmla="*/ 2963314 w 3817495"/>
              <a:gd name="connsiteY42" fmla="*/ 3460463 h 3810000"/>
              <a:gd name="connsiteX43" fmla="*/ 3051859 w 3817495"/>
              <a:gd name="connsiteY43" fmla="*/ 3460463 h 3810000"/>
              <a:gd name="connsiteX44" fmla="*/ 3055918 w 3817495"/>
              <a:gd name="connsiteY44" fmla="*/ 3456404 h 3810000"/>
              <a:gd name="connsiteX45" fmla="*/ 3055918 w 3817495"/>
              <a:gd name="connsiteY45" fmla="*/ 3433091 h 3810000"/>
              <a:gd name="connsiteX46" fmla="*/ 3051859 w 3817495"/>
              <a:gd name="connsiteY46" fmla="*/ 3429032 h 3810000"/>
              <a:gd name="connsiteX47" fmla="*/ 2992614 w 3817495"/>
              <a:gd name="connsiteY47" fmla="*/ 3429032 h 3810000"/>
              <a:gd name="connsiteX48" fmla="*/ 2992614 w 3817495"/>
              <a:gd name="connsiteY48" fmla="*/ 3400152 h 3810000"/>
              <a:gd name="connsiteX49" fmla="*/ 3041370 w 3817495"/>
              <a:gd name="connsiteY49" fmla="*/ 3400152 h 3810000"/>
              <a:gd name="connsiteX50" fmla="*/ 3045441 w 3817495"/>
              <a:gd name="connsiteY50" fmla="*/ 3396104 h 3810000"/>
              <a:gd name="connsiteX51" fmla="*/ 3045441 w 3817495"/>
              <a:gd name="connsiteY51" fmla="*/ 3396092 h 3810000"/>
              <a:gd name="connsiteX52" fmla="*/ 3045441 w 3817495"/>
              <a:gd name="connsiteY52" fmla="*/ 3372816 h 3810000"/>
              <a:gd name="connsiteX53" fmla="*/ 3041370 w 3817495"/>
              <a:gd name="connsiteY53" fmla="*/ 3368757 h 3810000"/>
              <a:gd name="connsiteX54" fmla="*/ 2992614 w 3817495"/>
              <a:gd name="connsiteY54" fmla="*/ 3368757 h 3810000"/>
              <a:gd name="connsiteX55" fmla="*/ 2992614 w 3817495"/>
              <a:gd name="connsiteY55" fmla="*/ 3342199 h 3810000"/>
              <a:gd name="connsiteX56" fmla="*/ 3051859 w 3817495"/>
              <a:gd name="connsiteY56" fmla="*/ 3342199 h 3810000"/>
              <a:gd name="connsiteX57" fmla="*/ 3055918 w 3817495"/>
              <a:gd name="connsiteY57" fmla="*/ 3338140 h 3810000"/>
              <a:gd name="connsiteX58" fmla="*/ 3055918 w 3817495"/>
              <a:gd name="connsiteY58" fmla="*/ 3314827 h 3810000"/>
              <a:gd name="connsiteX59" fmla="*/ 3051859 w 3817495"/>
              <a:gd name="connsiteY59" fmla="*/ 3310768 h 3810000"/>
              <a:gd name="connsiteX60" fmla="*/ 2659326 w 3817495"/>
              <a:gd name="connsiteY60" fmla="*/ 3308648 h 3810000"/>
              <a:gd name="connsiteX61" fmla="*/ 2655255 w 3817495"/>
              <a:gd name="connsiteY61" fmla="*/ 3312492 h 3810000"/>
              <a:gd name="connsiteX62" fmla="*/ 2655483 w 3817495"/>
              <a:gd name="connsiteY62" fmla="*/ 3456427 h 3810000"/>
              <a:gd name="connsiteX63" fmla="*/ 2659542 w 3817495"/>
              <a:gd name="connsiteY63" fmla="*/ 3460487 h 3810000"/>
              <a:gd name="connsiteX64" fmla="*/ 2684986 w 3817495"/>
              <a:gd name="connsiteY64" fmla="*/ 3460487 h 3810000"/>
              <a:gd name="connsiteX65" fmla="*/ 2689045 w 3817495"/>
              <a:gd name="connsiteY65" fmla="*/ 3456427 h 3810000"/>
              <a:gd name="connsiteX66" fmla="*/ 2689045 w 3817495"/>
              <a:gd name="connsiteY66" fmla="*/ 3376635 h 3810000"/>
              <a:gd name="connsiteX67" fmla="*/ 2689272 w 3817495"/>
              <a:gd name="connsiteY67" fmla="*/ 3376635 h 3810000"/>
              <a:gd name="connsiteX68" fmla="*/ 2773735 w 3817495"/>
              <a:gd name="connsiteY68" fmla="*/ 3461540 h 3810000"/>
              <a:gd name="connsiteX69" fmla="*/ 2776512 w 3817495"/>
              <a:gd name="connsiteY69" fmla="*/ 3462594 h 3810000"/>
              <a:gd name="connsiteX70" fmla="*/ 2779937 w 3817495"/>
              <a:gd name="connsiteY70" fmla="*/ 3462594 h 3810000"/>
              <a:gd name="connsiteX71" fmla="*/ 2784008 w 3817495"/>
              <a:gd name="connsiteY71" fmla="*/ 3458750 h 3810000"/>
              <a:gd name="connsiteX72" fmla="*/ 2784008 w 3817495"/>
              <a:gd name="connsiteY72" fmla="*/ 3314827 h 3810000"/>
              <a:gd name="connsiteX73" fmla="*/ 2779937 w 3817495"/>
              <a:gd name="connsiteY73" fmla="*/ 3310768 h 3810000"/>
              <a:gd name="connsiteX74" fmla="*/ 2754325 w 3817495"/>
              <a:gd name="connsiteY74" fmla="*/ 3310768 h 3810000"/>
              <a:gd name="connsiteX75" fmla="*/ 2750266 w 3817495"/>
              <a:gd name="connsiteY75" fmla="*/ 3314827 h 3810000"/>
              <a:gd name="connsiteX76" fmla="*/ 2750266 w 3817495"/>
              <a:gd name="connsiteY76" fmla="*/ 3390776 h 3810000"/>
              <a:gd name="connsiteX77" fmla="*/ 2750003 w 3817495"/>
              <a:gd name="connsiteY77" fmla="*/ 3390776 h 3810000"/>
              <a:gd name="connsiteX78" fmla="*/ 2664678 w 3817495"/>
              <a:gd name="connsiteY78" fmla="*/ 3308648 h 3810000"/>
              <a:gd name="connsiteX79" fmla="*/ 3361139 w 3817495"/>
              <a:gd name="connsiteY79" fmla="*/ 3308625 h 3810000"/>
              <a:gd name="connsiteX80" fmla="*/ 3311736 w 3817495"/>
              <a:gd name="connsiteY80" fmla="*/ 3351191 h 3810000"/>
              <a:gd name="connsiteX81" fmla="*/ 3353225 w 3817495"/>
              <a:gd name="connsiteY81" fmla="*/ 3398452 h 3810000"/>
              <a:gd name="connsiteX82" fmla="*/ 3375256 w 3817495"/>
              <a:gd name="connsiteY82" fmla="*/ 3420004 h 3810000"/>
              <a:gd name="connsiteX83" fmla="*/ 3360505 w 3817495"/>
              <a:gd name="connsiteY83" fmla="*/ 3432828 h 3810000"/>
              <a:gd name="connsiteX84" fmla="*/ 3330128 w 3817495"/>
              <a:gd name="connsiteY84" fmla="*/ 3421070 h 3810000"/>
              <a:gd name="connsiteX85" fmla="*/ 3322860 w 3817495"/>
              <a:gd name="connsiteY85" fmla="*/ 3422351 h 3810000"/>
              <a:gd name="connsiteX86" fmla="*/ 3312802 w 3817495"/>
              <a:gd name="connsiteY86" fmla="*/ 3440108 h 3810000"/>
              <a:gd name="connsiteX87" fmla="*/ 3313879 w 3817495"/>
              <a:gd name="connsiteY87" fmla="*/ 3446095 h 3810000"/>
              <a:gd name="connsiteX88" fmla="*/ 3362001 w 3817495"/>
              <a:gd name="connsiteY88" fmla="*/ 3462559 h 3810000"/>
              <a:gd name="connsiteX89" fmla="*/ 3412471 w 3817495"/>
              <a:gd name="connsiteY89" fmla="*/ 3418256 h 3810000"/>
              <a:gd name="connsiteX90" fmla="*/ 3369269 w 3817495"/>
              <a:gd name="connsiteY90" fmla="*/ 3369571 h 3810000"/>
              <a:gd name="connsiteX91" fmla="*/ 3345957 w 3817495"/>
              <a:gd name="connsiteY91" fmla="*/ 3348833 h 3810000"/>
              <a:gd name="connsiteX92" fmla="*/ 3359427 w 3817495"/>
              <a:gd name="connsiteY92" fmla="*/ 3337925 h 3810000"/>
              <a:gd name="connsiteX93" fmla="*/ 3390008 w 3817495"/>
              <a:gd name="connsiteY93" fmla="*/ 3350748 h 3810000"/>
              <a:gd name="connsiteX94" fmla="*/ 3397276 w 3817495"/>
              <a:gd name="connsiteY94" fmla="*/ 3347983 h 3810000"/>
              <a:gd name="connsiteX95" fmla="*/ 3408184 w 3817495"/>
              <a:gd name="connsiteY95" fmla="*/ 3331519 h 3810000"/>
              <a:gd name="connsiteX96" fmla="*/ 3406903 w 3817495"/>
              <a:gd name="connsiteY96" fmla="*/ 3324670 h 3810000"/>
              <a:gd name="connsiteX97" fmla="*/ 3361139 w 3817495"/>
              <a:gd name="connsiteY97" fmla="*/ 3308625 h 3810000"/>
              <a:gd name="connsiteX98" fmla="*/ 2885150 w 3817495"/>
              <a:gd name="connsiteY98" fmla="*/ 3308625 h 3810000"/>
              <a:gd name="connsiteX99" fmla="*/ 2807205 w 3817495"/>
              <a:gd name="connsiteY99" fmla="*/ 3384650 h 3810000"/>
              <a:gd name="connsiteX100" fmla="*/ 2883230 w 3817495"/>
              <a:gd name="connsiteY100" fmla="*/ 3462595 h 3810000"/>
              <a:gd name="connsiteX101" fmla="*/ 2885150 w 3817495"/>
              <a:gd name="connsiteY101" fmla="*/ 3462595 h 3810000"/>
              <a:gd name="connsiteX102" fmla="*/ 2937116 w 3817495"/>
              <a:gd name="connsiteY102" fmla="*/ 3441856 h 3810000"/>
              <a:gd name="connsiteX103" fmla="*/ 2937343 w 3817495"/>
              <a:gd name="connsiteY103" fmla="*/ 3436085 h 3810000"/>
              <a:gd name="connsiteX104" fmla="*/ 2920664 w 3817495"/>
              <a:gd name="connsiteY104" fmla="*/ 3418316 h 3810000"/>
              <a:gd name="connsiteX105" fmla="*/ 2915096 w 3817495"/>
              <a:gd name="connsiteY105" fmla="*/ 3418112 h 3810000"/>
              <a:gd name="connsiteX106" fmla="*/ 2886503 w 3817495"/>
              <a:gd name="connsiteY106" fmla="*/ 3428386 h 3810000"/>
              <a:gd name="connsiteX107" fmla="*/ 2844368 w 3817495"/>
              <a:gd name="connsiteY107" fmla="*/ 3384969 h 3810000"/>
              <a:gd name="connsiteX108" fmla="*/ 2886228 w 3817495"/>
              <a:gd name="connsiteY108" fmla="*/ 3340918 h 3810000"/>
              <a:gd name="connsiteX109" fmla="*/ 2915096 w 3817495"/>
              <a:gd name="connsiteY109" fmla="*/ 3351826 h 3810000"/>
              <a:gd name="connsiteX110" fmla="*/ 2920396 w 3817495"/>
              <a:gd name="connsiteY110" fmla="*/ 3351879 h 3810000"/>
              <a:gd name="connsiteX111" fmla="*/ 2920448 w 3817495"/>
              <a:gd name="connsiteY111" fmla="*/ 3351826 h 3810000"/>
              <a:gd name="connsiteX112" fmla="*/ 2937116 w 3817495"/>
              <a:gd name="connsiteY112" fmla="*/ 3334500 h 3810000"/>
              <a:gd name="connsiteX113" fmla="*/ 2937325 w 3817495"/>
              <a:gd name="connsiteY113" fmla="*/ 3328899 h 3810000"/>
              <a:gd name="connsiteX114" fmla="*/ 2936912 w 3817495"/>
              <a:gd name="connsiteY114" fmla="*/ 3328513 h 3810000"/>
              <a:gd name="connsiteX115" fmla="*/ 2885150 w 3817495"/>
              <a:gd name="connsiteY115" fmla="*/ 3308625 h 3810000"/>
              <a:gd name="connsiteX116" fmla="*/ 2416452 w 3817495"/>
              <a:gd name="connsiteY116" fmla="*/ 3308625 h 3810000"/>
              <a:gd name="connsiteX117" fmla="*/ 2338507 w 3817495"/>
              <a:gd name="connsiteY117" fmla="*/ 3384650 h 3810000"/>
              <a:gd name="connsiteX118" fmla="*/ 2414532 w 3817495"/>
              <a:gd name="connsiteY118" fmla="*/ 3462595 h 3810000"/>
              <a:gd name="connsiteX119" fmla="*/ 2416452 w 3817495"/>
              <a:gd name="connsiteY119" fmla="*/ 3462595 h 3810000"/>
              <a:gd name="connsiteX120" fmla="*/ 2468418 w 3817495"/>
              <a:gd name="connsiteY120" fmla="*/ 3441856 h 3810000"/>
              <a:gd name="connsiteX121" fmla="*/ 2468633 w 3817495"/>
              <a:gd name="connsiteY121" fmla="*/ 3436085 h 3810000"/>
              <a:gd name="connsiteX122" fmla="*/ 2451966 w 3817495"/>
              <a:gd name="connsiteY122" fmla="*/ 3418316 h 3810000"/>
              <a:gd name="connsiteX123" fmla="*/ 2446398 w 3817495"/>
              <a:gd name="connsiteY123" fmla="*/ 3418112 h 3810000"/>
              <a:gd name="connsiteX124" fmla="*/ 2417745 w 3817495"/>
              <a:gd name="connsiteY124" fmla="*/ 3428374 h 3810000"/>
              <a:gd name="connsiteX125" fmla="*/ 2375610 w 3817495"/>
              <a:gd name="connsiteY125" fmla="*/ 3384957 h 3810000"/>
              <a:gd name="connsiteX126" fmla="*/ 2417530 w 3817495"/>
              <a:gd name="connsiteY126" fmla="*/ 3340918 h 3810000"/>
              <a:gd name="connsiteX127" fmla="*/ 2446398 w 3817495"/>
              <a:gd name="connsiteY127" fmla="*/ 3351826 h 3810000"/>
              <a:gd name="connsiteX128" fmla="*/ 2451681 w 3817495"/>
              <a:gd name="connsiteY128" fmla="*/ 3351884 h 3810000"/>
              <a:gd name="connsiteX129" fmla="*/ 2451739 w 3817495"/>
              <a:gd name="connsiteY129" fmla="*/ 3351826 h 3810000"/>
              <a:gd name="connsiteX130" fmla="*/ 2468418 w 3817495"/>
              <a:gd name="connsiteY130" fmla="*/ 3334500 h 3810000"/>
              <a:gd name="connsiteX131" fmla="*/ 2468627 w 3817495"/>
              <a:gd name="connsiteY131" fmla="*/ 3328899 h 3810000"/>
              <a:gd name="connsiteX132" fmla="*/ 2468214 w 3817495"/>
              <a:gd name="connsiteY132" fmla="*/ 3328513 h 3810000"/>
              <a:gd name="connsiteX133" fmla="*/ 2416452 w 3817495"/>
              <a:gd name="connsiteY133" fmla="*/ 3308625 h 3810000"/>
              <a:gd name="connsiteX134" fmla="*/ 2554413 w 3817495"/>
              <a:gd name="connsiteY134" fmla="*/ 3308624 h 3810000"/>
              <a:gd name="connsiteX135" fmla="*/ 2477482 w 3817495"/>
              <a:gd name="connsiteY135" fmla="*/ 3385675 h 3810000"/>
              <a:gd name="connsiteX136" fmla="*/ 2554533 w 3817495"/>
              <a:gd name="connsiteY136" fmla="*/ 3462606 h 3810000"/>
              <a:gd name="connsiteX137" fmla="*/ 2631463 w 3817495"/>
              <a:gd name="connsiteY137" fmla="*/ 3385831 h 3810000"/>
              <a:gd name="connsiteX138" fmla="*/ 2555410 w 3817495"/>
              <a:gd name="connsiteY138" fmla="*/ 3308626 h 3810000"/>
              <a:gd name="connsiteX139" fmla="*/ 2554413 w 3817495"/>
              <a:gd name="connsiteY139" fmla="*/ 3308624 h 3810000"/>
              <a:gd name="connsiteX140" fmla="*/ 3082939 w 3817495"/>
              <a:gd name="connsiteY140" fmla="*/ 3247583 h 3810000"/>
              <a:gd name="connsiteX141" fmla="*/ 3082955 w 3817495"/>
              <a:gd name="connsiteY141" fmla="*/ 3247583 h 3810000"/>
              <a:gd name="connsiteX142" fmla="*/ 3082871 w 3817495"/>
              <a:gd name="connsiteY142" fmla="*/ 3247607 h 3810000"/>
              <a:gd name="connsiteX143" fmla="*/ 3006658 w 3817495"/>
              <a:gd name="connsiteY143" fmla="*/ 3153960 h 3810000"/>
              <a:gd name="connsiteX144" fmla="*/ 3081027 w 3817495"/>
              <a:gd name="connsiteY144" fmla="*/ 3153960 h 3810000"/>
              <a:gd name="connsiteX145" fmla="*/ 3136106 w 3817495"/>
              <a:gd name="connsiteY145" fmla="*/ 3199652 h 3810000"/>
              <a:gd name="connsiteX146" fmla="*/ 3121181 w 3817495"/>
              <a:gd name="connsiteY146" fmla="*/ 3234132 h 3810000"/>
              <a:gd name="connsiteX147" fmla="*/ 3082939 w 3817495"/>
              <a:gd name="connsiteY147" fmla="*/ 3247583 h 3810000"/>
              <a:gd name="connsiteX148" fmla="*/ 3006658 w 3817495"/>
              <a:gd name="connsiteY148" fmla="*/ 3247583 h 3810000"/>
              <a:gd name="connsiteX149" fmla="*/ 2029846 w 3817495"/>
              <a:gd name="connsiteY149" fmla="*/ 3092632 h 3810000"/>
              <a:gd name="connsiteX150" fmla="*/ 2195850 w 3817495"/>
              <a:gd name="connsiteY150" fmla="*/ 3258599 h 3810000"/>
              <a:gd name="connsiteX151" fmla="*/ 2029846 w 3817495"/>
              <a:gd name="connsiteY151" fmla="*/ 3424650 h 3810000"/>
              <a:gd name="connsiteX152" fmla="*/ 2020423 w 3817495"/>
              <a:gd name="connsiteY152" fmla="*/ 3092632 h 3810000"/>
              <a:gd name="connsiteX153" fmla="*/ 2020423 w 3817495"/>
              <a:gd name="connsiteY153" fmla="*/ 3424614 h 3810000"/>
              <a:gd name="connsiteX154" fmla="*/ 1854372 w 3817495"/>
              <a:gd name="connsiteY154" fmla="*/ 3258599 h 3810000"/>
              <a:gd name="connsiteX155" fmla="*/ 2025129 w 3817495"/>
              <a:gd name="connsiteY155" fmla="*/ 3054316 h 3810000"/>
              <a:gd name="connsiteX156" fmla="*/ 1820846 w 3817495"/>
              <a:gd name="connsiteY156" fmla="*/ 3258599 h 3810000"/>
              <a:gd name="connsiteX157" fmla="*/ 2025129 w 3817495"/>
              <a:gd name="connsiteY157" fmla="*/ 3462870 h 3810000"/>
              <a:gd name="connsiteX158" fmla="*/ 2229400 w 3817495"/>
              <a:gd name="connsiteY158" fmla="*/ 3258599 h 3810000"/>
              <a:gd name="connsiteX159" fmla="*/ 1820343 w 3817495"/>
              <a:gd name="connsiteY159" fmla="*/ 3053813 h 3810000"/>
              <a:gd name="connsiteX160" fmla="*/ 2229927 w 3817495"/>
              <a:gd name="connsiteY160" fmla="*/ 3053813 h 3810000"/>
              <a:gd name="connsiteX161" fmla="*/ 2229927 w 3817495"/>
              <a:gd name="connsiteY161" fmla="*/ 3463397 h 3810000"/>
              <a:gd name="connsiteX162" fmla="*/ 1820343 w 3817495"/>
              <a:gd name="connsiteY162" fmla="*/ 3463397 h 3810000"/>
              <a:gd name="connsiteX163" fmla="*/ 3006982 w 3817495"/>
              <a:gd name="connsiteY163" fmla="*/ 3050017 h 3810000"/>
              <a:gd name="connsiteX164" fmla="*/ 3078824 w 3817495"/>
              <a:gd name="connsiteY164" fmla="*/ 3050017 h 3810000"/>
              <a:gd name="connsiteX165" fmla="*/ 3129018 w 3817495"/>
              <a:gd name="connsiteY165" fmla="*/ 3094739 h 3810000"/>
              <a:gd name="connsiteX166" fmla="*/ 3081123 w 3817495"/>
              <a:gd name="connsiteY166" fmla="*/ 3140119 h 3810000"/>
              <a:gd name="connsiteX167" fmla="*/ 3007078 w 3817495"/>
              <a:gd name="connsiteY167" fmla="*/ 3140119 h 3810000"/>
              <a:gd name="connsiteX168" fmla="*/ 3455096 w 3817495"/>
              <a:gd name="connsiteY168" fmla="*/ 3048964 h 3810000"/>
              <a:gd name="connsiteX169" fmla="*/ 3462149 w 3817495"/>
              <a:gd name="connsiteY169" fmla="*/ 3048964 h 3810000"/>
              <a:gd name="connsiteX170" fmla="*/ 3468674 w 3817495"/>
              <a:gd name="connsiteY170" fmla="*/ 3054088 h 3810000"/>
              <a:gd name="connsiteX171" fmla="*/ 3462951 w 3817495"/>
              <a:gd name="connsiteY171" fmla="*/ 3059285 h 3810000"/>
              <a:gd name="connsiteX172" fmla="*/ 3455096 w 3817495"/>
              <a:gd name="connsiteY172" fmla="*/ 3059285 h 3810000"/>
              <a:gd name="connsiteX173" fmla="*/ 3453229 w 3817495"/>
              <a:gd name="connsiteY173" fmla="*/ 3046569 h 3810000"/>
              <a:gd name="connsiteX174" fmla="*/ 3452438 w 3817495"/>
              <a:gd name="connsiteY174" fmla="*/ 3047405 h 3810000"/>
              <a:gd name="connsiteX175" fmla="*/ 3452438 w 3817495"/>
              <a:gd name="connsiteY175" fmla="*/ 3047431 h 3810000"/>
              <a:gd name="connsiteX176" fmla="*/ 3452438 w 3817495"/>
              <a:gd name="connsiteY176" fmla="*/ 3070265 h 3810000"/>
              <a:gd name="connsiteX177" fmla="*/ 3453205 w 3817495"/>
              <a:gd name="connsiteY177" fmla="*/ 3071126 h 3810000"/>
              <a:gd name="connsiteX178" fmla="*/ 3453229 w 3817495"/>
              <a:gd name="connsiteY178" fmla="*/ 3071127 h 3810000"/>
              <a:gd name="connsiteX179" fmla="*/ 3454294 w 3817495"/>
              <a:gd name="connsiteY179" fmla="*/ 3071127 h 3810000"/>
              <a:gd name="connsiteX180" fmla="*/ 3455096 w 3817495"/>
              <a:gd name="connsiteY180" fmla="*/ 3070265 h 3810000"/>
              <a:gd name="connsiteX181" fmla="*/ 3455096 w 3817495"/>
              <a:gd name="connsiteY181" fmla="*/ 3061740 h 3810000"/>
              <a:gd name="connsiteX182" fmla="*/ 3462281 w 3817495"/>
              <a:gd name="connsiteY182" fmla="*/ 3061740 h 3810000"/>
              <a:gd name="connsiteX183" fmla="*/ 3466747 w 3817495"/>
              <a:gd name="connsiteY183" fmla="*/ 3070397 h 3810000"/>
              <a:gd name="connsiteX184" fmla="*/ 3467681 w 3817495"/>
              <a:gd name="connsiteY184" fmla="*/ 3071067 h 3810000"/>
              <a:gd name="connsiteX185" fmla="*/ 3469201 w 3817495"/>
              <a:gd name="connsiteY185" fmla="*/ 3071067 h 3810000"/>
              <a:gd name="connsiteX186" fmla="*/ 3469872 w 3817495"/>
              <a:gd name="connsiteY186" fmla="*/ 3070526 h 3810000"/>
              <a:gd name="connsiteX187" fmla="*/ 3469740 w 3817495"/>
              <a:gd name="connsiteY187" fmla="*/ 3070073 h 3810000"/>
              <a:gd name="connsiteX188" fmla="*/ 3465070 w 3817495"/>
              <a:gd name="connsiteY188" fmla="*/ 3061500 h 3810000"/>
              <a:gd name="connsiteX189" fmla="*/ 3471404 w 3817495"/>
              <a:gd name="connsiteY189" fmla="*/ 3054088 h 3810000"/>
              <a:gd name="connsiteX190" fmla="*/ 3462951 w 3817495"/>
              <a:gd name="connsiteY190" fmla="*/ 3046569 h 3810000"/>
              <a:gd name="connsiteX191" fmla="*/ 3461024 w 3817495"/>
              <a:gd name="connsiteY191" fmla="*/ 3037636 h 3810000"/>
              <a:gd name="connsiteX192" fmla="*/ 3482337 w 3817495"/>
              <a:gd name="connsiteY192" fmla="*/ 3058949 h 3810000"/>
              <a:gd name="connsiteX193" fmla="*/ 3460952 w 3817495"/>
              <a:gd name="connsiteY193" fmla="*/ 3080334 h 3810000"/>
              <a:gd name="connsiteX194" fmla="*/ 3439639 w 3817495"/>
              <a:gd name="connsiteY194" fmla="*/ 3058949 h 3810000"/>
              <a:gd name="connsiteX195" fmla="*/ 3461024 w 3817495"/>
              <a:gd name="connsiteY195" fmla="*/ 3037636 h 3810000"/>
              <a:gd name="connsiteX196" fmla="*/ 2547229 w 3817495"/>
              <a:gd name="connsiteY196" fmla="*/ 3035888 h 3810000"/>
              <a:gd name="connsiteX197" fmla="*/ 2544667 w 3817495"/>
              <a:gd name="connsiteY197" fmla="*/ 3040678 h 3810000"/>
              <a:gd name="connsiteX198" fmla="*/ 2610630 w 3817495"/>
              <a:gd name="connsiteY198" fmla="*/ 3145914 h 3810000"/>
              <a:gd name="connsiteX199" fmla="*/ 2540799 w 3817495"/>
              <a:gd name="connsiteY199" fmla="*/ 3256288 h 3810000"/>
              <a:gd name="connsiteX200" fmla="*/ 2543374 w 3817495"/>
              <a:gd name="connsiteY200" fmla="*/ 3261125 h 3810000"/>
              <a:gd name="connsiteX201" fmla="*/ 2553635 w 3817495"/>
              <a:gd name="connsiteY201" fmla="*/ 3261125 h 3810000"/>
              <a:gd name="connsiteX202" fmla="*/ 2557814 w 3817495"/>
              <a:gd name="connsiteY202" fmla="*/ 3259197 h 3810000"/>
              <a:gd name="connsiteX203" fmla="*/ 2619933 w 3817495"/>
              <a:gd name="connsiteY203" fmla="*/ 3159756 h 3810000"/>
              <a:gd name="connsiteX204" fmla="*/ 2620257 w 3817495"/>
              <a:gd name="connsiteY204" fmla="*/ 3159756 h 3810000"/>
              <a:gd name="connsiteX205" fmla="*/ 2683322 w 3817495"/>
              <a:gd name="connsiteY205" fmla="*/ 3259197 h 3810000"/>
              <a:gd name="connsiteX206" fmla="*/ 2687513 w 3817495"/>
              <a:gd name="connsiteY206" fmla="*/ 3261125 h 3810000"/>
              <a:gd name="connsiteX207" fmla="*/ 2697810 w 3817495"/>
              <a:gd name="connsiteY207" fmla="*/ 3261125 h 3810000"/>
              <a:gd name="connsiteX208" fmla="*/ 2700384 w 3817495"/>
              <a:gd name="connsiteY208" fmla="*/ 3256336 h 3810000"/>
              <a:gd name="connsiteX209" fmla="*/ 2629943 w 3817495"/>
              <a:gd name="connsiteY209" fmla="*/ 3145914 h 3810000"/>
              <a:gd name="connsiteX210" fmla="*/ 2696230 w 3817495"/>
              <a:gd name="connsiteY210" fmla="*/ 3040678 h 3810000"/>
              <a:gd name="connsiteX211" fmla="*/ 2693655 w 3817495"/>
              <a:gd name="connsiteY211" fmla="*/ 3035888 h 3810000"/>
              <a:gd name="connsiteX212" fmla="*/ 2683358 w 3817495"/>
              <a:gd name="connsiteY212" fmla="*/ 3035888 h 3810000"/>
              <a:gd name="connsiteX213" fmla="*/ 2679179 w 3817495"/>
              <a:gd name="connsiteY213" fmla="*/ 3037816 h 3810000"/>
              <a:gd name="connsiteX214" fmla="*/ 2620292 w 3817495"/>
              <a:gd name="connsiteY214" fmla="*/ 3132408 h 3810000"/>
              <a:gd name="connsiteX215" fmla="*/ 2619969 w 3817495"/>
              <a:gd name="connsiteY215" fmla="*/ 3132408 h 3810000"/>
              <a:gd name="connsiteX216" fmla="*/ 2561717 w 3817495"/>
              <a:gd name="connsiteY216" fmla="*/ 3037816 h 3810000"/>
              <a:gd name="connsiteX217" fmla="*/ 2557526 w 3817495"/>
              <a:gd name="connsiteY217" fmla="*/ 3035888 h 3810000"/>
              <a:gd name="connsiteX218" fmla="*/ 3250503 w 3817495"/>
              <a:gd name="connsiteY218" fmla="*/ 3035852 h 3810000"/>
              <a:gd name="connsiteX219" fmla="*/ 3246312 w 3817495"/>
              <a:gd name="connsiteY219" fmla="*/ 3039776 h 3810000"/>
              <a:gd name="connsiteX220" fmla="*/ 3246312 w 3817495"/>
              <a:gd name="connsiteY220" fmla="*/ 3040031 h 3810000"/>
              <a:gd name="connsiteX221" fmla="*/ 3246312 w 3817495"/>
              <a:gd name="connsiteY221" fmla="*/ 3044821 h 3810000"/>
              <a:gd name="connsiteX222" fmla="*/ 3250503 w 3817495"/>
              <a:gd name="connsiteY222" fmla="*/ 3049610 h 3810000"/>
              <a:gd name="connsiteX223" fmla="*/ 3319339 w 3817495"/>
              <a:gd name="connsiteY223" fmla="*/ 3049610 h 3810000"/>
              <a:gd name="connsiteX224" fmla="*/ 3319339 w 3817495"/>
              <a:gd name="connsiteY224" fmla="*/ 3256934 h 3810000"/>
              <a:gd name="connsiteX225" fmla="*/ 3323530 w 3817495"/>
              <a:gd name="connsiteY225" fmla="*/ 3261125 h 3810000"/>
              <a:gd name="connsiteX226" fmla="*/ 3329313 w 3817495"/>
              <a:gd name="connsiteY226" fmla="*/ 3261125 h 3810000"/>
              <a:gd name="connsiteX227" fmla="*/ 3334474 w 3817495"/>
              <a:gd name="connsiteY227" fmla="*/ 3256934 h 3810000"/>
              <a:gd name="connsiteX228" fmla="*/ 3334474 w 3817495"/>
              <a:gd name="connsiteY228" fmla="*/ 3049694 h 3810000"/>
              <a:gd name="connsiteX229" fmla="*/ 3406699 w 3817495"/>
              <a:gd name="connsiteY229" fmla="*/ 3049694 h 3810000"/>
              <a:gd name="connsiteX230" fmla="*/ 3410878 w 3817495"/>
              <a:gd name="connsiteY230" fmla="*/ 3045758 h 3810000"/>
              <a:gd name="connsiteX231" fmla="*/ 3410878 w 3817495"/>
              <a:gd name="connsiteY231" fmla="*/ 3045503 h 3810000"/>
              <a:gd name="connsiteX232" fmla="*/ 3410878 w 3817495"/>
              <a:gd name="connsiteY232" fmla="*/ 3040031 h 3810000"/>
              <a:gd name="connsiteX233" fmla="*/ 3406963 w 3817495"/>
              <a:gd name="connsiteY233" fmla="*/ 3035853 h 3810000"/>
              <a:gd name="connsiteX234" fmla="*/ 3406711 w 3817495"/>
              <a:gd name="connsiteY234" fmla="*/ 3035852 h 3810000"/>
              <a:gd name="connsiteX235" fmla="*/ 3195843 w 3817495"/>
              <a:gd name="connsiteY235" fmla="*/ 3035852 h 3810000"/>
              <a:gd name="connsiteX236" fmla="*/ 3191664 w 3817495"/>
              <a:gd name="connsiteY236" fmla="*/ 3040031 h 3810000"/>
              <a:gd name="connsiteX237" fmla="*/ 3191664 w 3817495"/>
              <a:gd name="connsiteY237" fmla="*/ 3256934 h 3810000"/>
              <a:gd name="connsiteX238" fmla="*/ 3195831 w 3817495"/>
              <a:gd name="connsiteY238" fmla="*/ 3261125 h 3810000"/>
              <a:gd name="connsiteX239" fmla="*/ 3202608 w 3817495"/>
              <a:gd name="connsiteY239" fmla="*/ 3261125 h 3810000"/>
              <a:gd name="connsiteX240" fmla="*/ 3207110 w 3817495"/>
              <a:gd name="connsiteY240" fmla="*/ 3256964 h 3810000"/>
              <a:gd name="connsiteX241" fmla="*/ 3207110 w 3817495"/>
              <a:gd name="connsiteY241" fmla="*/ 3256934 h 3810000"/>
              <a:gd name="connsiteX242" fmla="*/ 3207110 w 3817495"/>
              <a:gd name="connsiteY242" fmla="*/ 3040031 h 3810000"/>
              <a:gd name="connsiteX243" fmla="*/ 3202931 w 3817495"/>
              <a:gd name="connsiteY243" fmla="*/ 3035852 h 3810000"/>
              <a:gd name="connsiteX244" fmla="*/ 2996002 w 3817495"/>
              <a:gd name="connsiteY244" fmla="*/ 3035852 h 3810000"/>
              <a:gd name="connsiteX245" fmla="*/ 2991871 w 3817495"/>
              <a:gd name="connsiteY245" fmla="*/ 3040031 h 3810000"/>
              <a:gd name="connsiteX246" fmla="*/ 2991871 w 3817495"/>
              <a:gd name="connsiteY246" fmla="*/ 3256934 h 3810000"/>
              <a:gd name="connsiteX247" fmla="*/ 2996050 w 3817495"/>
              <a:gd name="connsiteY247" fmla="*/ 3261125 h 3810000"/>
              <a:gd name="connsiteX248" fmla="*/ 3081674 w 3817495"/>
              <a:gd name="connsiteY248" fmla="*/ 3261125 h 3810000"/>
              <a:gd name="connsiteX249" fmla="*/ 3152474 w 3817495"/>
              <a:gd name="connsiteY249" fmla="*/ 3199975 h 3810000"/>
              <a:gd name="connsiteX250" fmla="*/ 3109955 w 3817495"/>
              <a:gd name="connsiteY250" fmla="*/ 3146225 h 3810000"/>
              <a:gd name="connsiteX251" fmla="*/ 3145350 w 3817495"/>
              <a:gd name="connsiteY251" fmla="*/ 3094104 h 3810000"/>
              <a:gd name="connsiteX252" fmla="*/ 3078740 w 3817495"/>
              <a:gd name="connsiteY252" fmla="*/ 3035852 h 3810000"/>
              <a:gd name="connsiteX253" fmla="*/ 2938720 w 3817495"/>
              <a:gd name="connsiteY253" fmla="*/ 3035852 h 3810000"/>
              <a:gd name="connsiteX254" fmla="*/ 2934529 w 3817495"/>
              <a:gd name="connsiteY254" fmla="*/ 3040031 h 3810000"/>
              <a:gd name="connsiteX255" fmla="*/ 2934529 w 3817495"/>
              <a:gd name="connsiteY255" fmla="*/ 3256934 h 3810000"/>
              <a:gd name="connsiteX256" fmla="*/ 2938720 w 3817495"/>
              <a:gd name="connsiteY256" fmla="*/ 3261125 h 3810000"/>
              <a:gd name="connsiteX257" fmla="*/ 2945473 w 3817495"/>
              <a:gd name="connsiteY257" fmla="*/ 3261125 h 3810000"/>
              <a:gd name="connsiteX258" fmla="*/ 2949986 w 3817495"/>
              <a:gd name="connsiteY258" fmla="*/ 3256976 h 3810000"/>
              <a:gd name="connsiteX259" fmla="*/ 2949987 w 3817495"/>
              <a:gd name="connsiteY259" fmla="*/ 3256934 h 3810000"/>
              <a:gd name="connsiteX260" fmla="*/ 2949987 w 3817495"/>
              <a:gd name="connsiteY260" fmla="*/ 3040031 h 3810000"/>
              <a:gd name="connsiteX261" fmla="*/ 2945796 w 3817495"/>
              <a:gd name="connsiteY261" fmla="*/ 3035852 h 3810000"/>
              <a:gd name="connsiteX262" fmla="*/ 2736832 w 3817495"/>
              <a:gd name="connsiteY262" fmla="*/ 3035852 h 3810000"/>
              <a:gd name="connsiteX263" fmla="*/ 2732653 w 3817495"/>
              <a:gd name="connsiteY263" fmla="*/ 3040031 h 3810000"/>
              <a:gd name="connsiteX264" fmla="*/ 2732653 w 3817495"/>
              <a:gd name="connsiteY264" fmla="*/ 3256934 h 3810000"/>
              <a:gd name="connsiteX265" fmla="*/ 2736832 w 3817495"/>
              <a:gd name="connsiteY265" fmla="*/ 3261125 h 3810000"/>
              <a:gd name="connsiteX266" fmla="*/ 2743597 w 3817495"/>
              <a:gd name="connsiteY266" fmla="*/ 3261125 h 3810000"/>
              <a:gd name="connsiteX267" fmla="*/ 2747776 w 3817495"/>
              <a:gd name="connsiteY267" fmla="*/ 3257214 h 3810000"/>
              <a:gd name="connsiteX268" fmla="*/ 2747776 w 3817495"/>
              <a:gd name="connsiteY268" fmla="*/ 3256934 h 3810000"/>
              <a:gd name="connsiteX269" fmla="*/ 2747776 w 3817495"/>
              <a:gd name="connsiteY269" fmla="*/ 3152356 h 3810000"/>
              <a:gd name="connsiteX270" fmla="*/ 2877091 w 3817495"/>
              <a:gd name="connsiteY270" fmla="*/ 3152356 h 3810000"/>
              <a:gd name="connsiteX271" fmla="*/ 2877091 w 3817495"/>
              <a:gd name="connsiteY271" fmla="*/ 3256934 h 3810000"/>
              <a:gd name="connsiteX272" fmla="*/ 2881258 w 3817495"/>
              <a:gd name="connsiteY272" fmla="*/ 3261125 h 3810000"/>
              <a:gd name="connsiteX273" fmla="*/ 2888023 w 3817495"/>
              <a:gd name="connsiteY273" fmla="*/ 3261125 h 3810000"/>
              <a:gd name="connsiteX274" fmla="*/ 2892202 w 3817495"/>
              <a:gd name="connsiteY274" fmla="*/ 3257214 h 3810000"/>
              <a:gd name="connsiteX275" fmla="*/ 2892202 w 3817495"/>
              <a:gd name="connsiteY275" fmla="*/ 3256934 h 3810000"/>
              <a:gd name="connsiteX276" fmla="*/ 2892202 w 3817495"/>
              <a:gd name="connsiteY276" fmla="*/ 3040031 h 3810000"/>
              <a:gd name="connsiteX277" fmla="*/ 2888292 w 3817495"/>
              <a:gd name="connsiteY277" fmla="*/ 3035852 h 3810000"/>
              <a:gd name="connsiteX278" fmla="*/ 2888023 w 3817495"/>
              <a:gd name="connsiteY278" fmla="*/ 3035852 h 3810000"/>
              <a:gd name="connsiteX279" fmla="*/ 2881258 w 3817495"/>
              <a:gd name="connsiteY279" fmla="*/ 3035852 h 3810000"/>
              <a:gd name="connsiteX280" fmla="*/ 2877091 w 3817495"/>
              <a:gd name="connsiteY280" fmla="*/ 3040031 h 3810000"/>
              <a:gd name="connsiteX281" fmla="*/ 2877091 w 3817495"/>
              <a:gd name="connsiteY281" fmla="*/ 3138838 h 3810000"/>
              <a:gd name="connsiteX282" fmla="*/ 2747776 w 3817495"/>
              <a:gd name="connsiteY282" fmla="*/ 3138838 h 3810000"/>
              <a:gd name="connsiteX283" fmla="*/ 2747776 w 3817495"/>
              <a:gd name="connsiteY283" fmla="*/ 3040031 h 3810000"/>
              <a:gd name="connsiteX284" fmla="*/ 2743865 w 3817495"/>
              <a:gd name="connsiteY284" fmla="*/ 3035852 h 3810000"/>
              <a:gd name="connsiteX285" fmla="*/ 2743597 w 3817495"/>
              <a:gd name="connsiteY285" fmla="*/ 3035852 h 3810000"/>
              <a:gd name="connsiteX286" fmla="*/ 2354872 w 3817495"/>
              <a:gd name="connsiteY286" fmla="*/ 3035852 h 3810000"/>
              <a:gd name="connsiteX287" fmla="*/ 2350693 w 3817495"/>
              <a:gd name="connsiteY287" fmla="*/ 3040031 h 3810000"/>
              <a:gd name="connsiteX288" fmla="*/ 2350693 w 3817495"/>
              <a:gd name="connsiteY288" fmla="*/ 3256934 h 3810000"/>
              <a:gd name="connsiteX289" fmla="*/ 2354872 w 3817495"/>
              <a:gd name="connsiteY289" fmla="*/ 3261125 h 3810000"/>
              <a:gd name="connsiteX290" fmla="*/ 2505381 w 3817495"/>
              <a:gd name="connsiteY290" fmla="*/ 3261125 h 3810000"/>
              <a:gd name="connsiteX291" fmla="*/ 2509560 w 3817495"/>
              <a:gd name="connsiteY291" fmla="*/ 3256934 h 3810000"/>
              <a:gd name="connsiteX292" fmla="*/ 2509560 w 3817495"/>
              <a:gd name="connsiteY292" fmla="*/ 3251797 h 3810000"/>
              <a:gd name="connsiteX293" fmla="*/ 2505381 w 3817495"/>
              <a:gd name="connsiteY293" fmla="*/ 3247607 h 3810000"/>
              <a:gd name="connsiteX294" fmla="*/ 2366103 w 3817495"/>
              <a:gd name="connsiteY294" fmla="*/ 3247607 h 3810000"/>
              <a:gd name="connsiteX295" fmla="*/ 2366103 w 3817495"/>
              <a:gd name="connsiteY295" fmla="*/ 3152356 h 3810000"/>
              <a:gd name="connsiteX296" fmla="*/ 2489576 w 3817495"/>
              <a:gd name="connsiteY296" fmla="*/ 3152356 h 3810000"/>
              <a:gd name="connsiteX297" fmla="*/ 2493766 w 3817495"/>
              <a:gd name="connsiteY297" fmla="*/ 3148165 h 3810000"/>
              <a:gd name="connsiteX298" fmla="*/ 2493766 w 3817495"/>
              <a:gd name="connsiteY298" fmla="*/ 3142693 h 3810000"/>
              <a:gd name="connsiteX299" fmla="*/ 2489576 w 3817495"/>
              <a:gd name="connsiteY299" fmla="*/ 3138514 h 3810000"/>
              <a:gd name="connsiteX300" fmla="*/ 2366103 w 3817495"/>
              <a:gd name="connsiteY300" fmla="*/ 3138514 h 3810000"/>
              <a:gd name="connsiteX301" fmla="*/ 2366103 w 3817495"/>
              <a:gd name="connsiteY301" fmla="*/ 3049694 h 3810000"/>
              <a:gd name="connsiteX302" fmla="*/ 2505345 w 3817495"/>
              <a:gd name="connsiteY302" fmla="*/ 3049694 h 3810000"/>
              <a:gd name="connsiteX303" fmla="*/ 2509524 w 3817495"/>
              <a:gd name="connsiteY303" fmla="*/ 3045503 h 3810000"/>
              <a:gd name="connsiteX304" fmla="*/ 2509524 w 3817495"/>
              <a:gd name="connsiteY304" fmla="*/ 3040031 h 3810000"/>
              <a:gd name="connsiteX305" fmla="*/ 2505345 w 3817495"/>
              <a:gd name="connsiteY305" fmla="*/ 3035852 h 3810000"/>
              <a:gd name="connsiteX306" fmla="*/ 3460952 w 3817495"/>
              <a:gd name="connsiteY306" fmla="*/ 3034978 h 3810000"/>
              <a:gd name="connsiteX307" fmla="*/ 3437100 w 3817495"/>
              <a:gd name="connsiteY307" fmla="*/ 3059021 h 3810000"/>
              <a:gd name="connsiteX308" fmla="*/ 3461143 w 3817495"/>
              <a:gd name="connsiteY308" fmla="*/ 3082873 h 3810000"/>
              <a:gd name="connsiteX309" fmla="*/ 3484995 w 3817495"/>
              <a:gd name="connsiteY309" fmla="*/ 3058926 h 3810000"/>
              <a:gd name="connsiteX310" fmla="*/ 3461048 w 3817495"/>
              <a:gd name="connsiteY310" fmla="*/ 3034978 h 3810000"/>
              <a:gd name="connsiteX311" fmla="*/ 3460952 w 3817495"/>
              <a:gd name="connsiteY311" fmla="*/ 3034978 h 3810000"/>
              <a:gd name="connsiteX312" fmla="*/ 1800491 w 3817495"/>
              <a:gd name="connsiteY312" fmla="*/ 3033961 h 3810000"/>
              <a:gd name="connsiteX313" fmla="*/ 1800491 w 3817495"/>
              <a:gd name="connsiteY313" fmla="*/ 3483237 h 3810000"/>
              <a:gd name="connsiteX314" fmla="*/ 2249767 w 3817495"/>
              <a:gd name="connsiteY314" fmla="*/ 3483237 h 3810000"/>
              <a:gd name="connsiteX315" fmla="*/ 2249767 w 3817495"/>
              <a:gd name="connsiteY315" fmla="*/ 3033961 h 3810000"/>
              <a:gd name="connsiteX316" fmla="*/ 3817491 w 3817495"/>
              <a:gd name="connsiteY316" fmla="*/ 0 h 3810000"/>
              <a:gd name="connsiteX317" fmla="*/ 3817495 w 3817495"/>
              <a:gd name="connsiteY317" fmla="*/ 0 h 3810000"/>
              <a:gd name="connsiteX318" fmla="*/ 3817495 w 3817495"/>
              <a:gd name="connsiteY318" fmla="*/ 3810000 h 3810000"/>
              <a:gd name="connsiteX319" fmla="*/ 0 w 3817495"/>
              <a:gd name="connsiteY319" fmla="*/ 3810000 h 3810000"/>
              <a:gd name="connsiteX320" fmla="*/ 0 w 3817495"/>
              <a:gd name="connsiteY320" fmla="*/ 463025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817495" h="3810000">
                <a:moveTo>
                  <a:pt x="2554413" y="3342821"/>
                </a:moveTo>
                <a:cubicBezTo>
                  <a:pt x="2578035" y="3342821"/>
                  <a:pt x="2597183" y="3361969"/>
                  <a:pt x="2597183" y="3385591"/>
                </a:cubicBezTo>
                <a:cubicBezTo>
                  <a:pt x="2597183" y="3409213"/>
                  <a:pt x="2578035" y="3428361"/>
                  <a:pt x="2554413" y="3428361"/>
                </a:cubicBezTo>
                <a:cubicBezTo>
                  <a:pt x="2530968" y="3428223"/>
                  <a:pt x="2511996" y="3409252"/>
                  <a:pt x="2511858" y="3385807"/>
                </a:cubicBezTo>
                <a:cubicBezTo>
                  <a:pt x="2511858" y="3362278"/>
                  <a:pt x="2531100" y="3342821"/>
                  <a:pt x="2554413" y="3342821"/>
                </a:cubicBezTo>
                <a:close/>
                <a:moveTo>
                  <a:pt x="3117391" y="3342199"/>
                </a:moveTo>
                <a:lnTo>
                  <a:pt x="3137746" y="3342199"/>
                </a:lnTo>
                <a:cubicBezTo>
                  <a:pt x="3146942" y="3342199"/>
                  <a:pt x="3154641" y="3349048"/>
                  <a:pt x="3154641" y="3358028"/>
                </a:cubicBezTo>
                <a:cubicBezTo>
                  <a:pt x="3154713" y="3367286"/>
                  <a:pt x="3147265" y="3374850"/>
                  <a:pt x="3138010" y="3374923"/>
                </a:cubicBezTo>
                <a:cubicBezTo>
                  <a:pt x="3137926" y="3374924"/>
                  <a:pt x="3137830" y="3374924"/>
                  <a:pt x="3137746" y="3374923"/>
                </a:cubicBezTo>
                <a:lnTo>
                  <a:pt x="3117391" y="3374923"/>
                </a:lnTo>
                <a:close/>
                <a:moveTo>
                  <a:pt x="3200644" y="3310768"/>
                </a:moveTo>
                <a:cubicBezTo>
                  <a:pt x="3198405" y="3310761"/>
                  <a:pt x="3196585" y="3312574"/>
                  <a:pt x="3196573" y="3314815"/>
                </a:cubicBezTo>
                <a:cubicBezTo>
                  <a:pt x="3196573" y="3314819"/>
                  <a:pt x="3196573" y="3314824"/>
                  <a:pt x="3196573" y="3314827"/>
                </a:cubicBezTo>
                <a:lnTo>
                  <a:pt x="3196573" y="3338092"/>
                </a:lnTo>
                <a:cubicBezTo>
                  <a:pt x="3196573" y="3340333"/>
                  <a:pt x="3198393" y="3342151"/>
                  <a:pt x="3200632" y="3342151"/>
                </a:cubicBezTo>
                <a:cubicBezTo>
                  <a:pt x="3200632" y="3342151"/>
                  <a:pt x="3200644" y="3342151"/>
                  <a:pt x="3200644" y="3342151"/>
                </a:cubicBezTo>
                <a:lnTo>
                  <a:pt x="3231213" y="3342151"/>
                </a:lnTo>
                <a:lnTo>
                  <a:pt x="3231213" y="3456356"/>
                </a:lnTo>
                <a:cubicBezTo>
                  <a:pt x="3231297" y="3458569"/>
                  <a:pt x="3233069" y="3460341"/>
                  <a:pt x="3235284" y="3460415"/>
                </a:cubicBezTo>
                <a:lnTo>
                  <a:pt x="3260943" y="3460415"/>
                </a:lnTo>
                <a:cubicBezTo>
                  <a:pt x="3263159" y="3460341"/>
                  <a:pt x="3264931" y="3458566"/>
                  <a:pt x="3265003" y="3456356"/>
                </a:cubicBezTo>
                <a:lnTo>
                  <a:pt x="3265003" y="3342199"/>
                </a:lnTo>
                <a:lnTo>
                  <a:pt x="3295583" y="3342199"/>
                </a:lnTo>
                <a:cubicBezTo>
                  <a:pt x="3297822" y="3342206"/>
                  <a:pt x="3299642" y="3340393"/>
                  <a:pt x="3299654" y="3338152"/>
                </a:cubicBezTo>
                <a:cubicBezTo>
                  <a:pt x="3299654" y="3338148"/>
                  <a:pt x="3299654" y="3338143"/>
                  <a:pt x="3299654" y="3338140"/>
                </a:cubicBezTo>
                <a:lnTo>
                  <a:pt x="3299654" y="3314827"/>
                </a:lnTo>
                <a:cubicBezTo>
                  <a:pt x="3299654" y="3312586"/>
                  <a:pt x="3297834" y="3310768"/>
                  <a:pt x="3295595" y="3310768"/>
                </a:cubicBezTo>
                <a:cubicBezTo>
                  <a:pt x="3295595" y="3310768"/>
                  <a:pt x="3295583" y="3310768"/>
                  <a:pt x="3295583" y="3310768"/>
                </a:cubicBezTo>
                <a:close/>
                <a:moveTo>
                  <a:pt x="3088187" y="3310768"/>
                </a:moveTo>
                <a:cubicBezTo>
                  <a:pt x="3085948" y="3310768"/>
                  <a:pt x="3084128" y="3312586"/>
                  <a:pt x="3084128" y="3314827"/>
                </a:cubicBezTo>
                <a:lnTo>
                  <a:pt x="3084128" y="3456404"/>
                </a:lnTo>
                <a:cubicBezTo>
                  <a:pt x="3084128" y="3458645"/>
                  <a:pt x="3085948" y="3460463"/>
                  <a:pt x="3088187" y="3460463"/>
                </a:cubicBezTo>
                <a:lnTo>
                  <a:pt x="3113416" y="3460463"/>
                </a:lnTo>
                <a:cubicBezTo>
                  <a:pt x="3115631" y="3460389"/>
                  <a:pt x="3117403" y="3458617"/>
                  <a:pt x="3117487" y="3456404"/>
                </a:cubicBezTo>
                <a:lnTo>
                  <a:pt x="3117487" y="3406114"/>
                </a:lnTo>
                <a:lnTo>
                  <a:pt x="3139937" y="3406114"/>
                </a:lnTo>
                <a:cubicBezTo>
                  <a:pt x="3166028" y="3406114"/>
                  <a:pt x="3187628" y="3384562"/>
                  <a:pt x="3187628" y="3357992"/>
                </a:cubicBezTo>
                <a:cubicBezTo>
                  <a:pt x="3187568" y="3332105"/>
                  <a:pt x="3165968" y="3310768"/>
                  <a:pt x="3139674" y="3310768"/>
                </a:cubicBezTo>
                <a:close/>
                <a:moveTo>
                  <a:pt x="2963314" y="3310768"/>
                </a:moveTo>
                <a:cubicBezTo>
                  <a:pt x="2961073" y="3310768"/>
                  <a:pt x="2959255" y="3312586"/>
                  <a:pt x="2959255" y="3314827"/>
                </a:cubicBezTo>
                <a:lnTo>
                  <a:pt x="2959255" y="3456404"/>
                </a:lnTo>
                <a:cubicBezTo>
                  <a:pt x="2959255" y="3458645"/>
                  <a:pt x="2961073" y="3460463"/>
                  <a:pt x="2963314" y="3460463"/>
                </a:cubicBezTo>
                <a:lnTo>
                  <a:pt x="3051859" y="3460463"/>
                </a:lnTo>
                <a:cubicBezTo>
                  <a:pt x="3054098" y="3460463"/>
                  <a:pt x="3055918" y="3458645"/>
                  <a:pt x="3055918" y="3456404"/>
                </a:cubicBezTo>
                <a:lnTo>
                  <a:pt x="3055918" y="3433091"/>
                </a:lnTo>
                <a:cubicBezTo>
                  <a:pt x="3055918" y="3430850"/>
                  <a:pt x="3054098" y="3429032"/>
                  <a:pt x="3051859" y="3429032"/>
                </a:cubicBezTo>
                <a:lnTo>
                  <a:pt x="2992614" y="3429032"/>
                </a:lnTo>
                <a:lnTo>
                  <a:pt x="2992614" y="3400152"/>
                </a:lnTo>
                <a:lnTo>
                  <a:pt x="3041370" y="3400152"/>
                </a:lnTo>
                <a:cubicBezTo>
                  <a:pt x="3043609" y="3400159"/>
                  <a:pt x="3045430" y="3398346"/>
                  <a:pt x="3045441" y="3396104"/>
                </a:cubicBezTo>
                <a:cubicBezTo>
                  <a:pt x="3045441" y="3396101"/>
                  <a:pt x="3045441" y="3396096"/>
                  <a:pt x="3045441" y="3396092"/>
                </a:cubicBezTo>
                <a:lnTo>
                  <a:pt x="3045441" y="3372816"/>
                </a:lnTo>
                <a:cubicBezTo>
                  <a:pt x="3045358" y="3370603"/>
                  <a:pt x="3043586" y="3368831"/>
                  <a:pt x="3041370" y="3368757"/>
                </a:cubicBezTo>
                <a:lnTo>
                  <a:pt x="2992614" y="3368757"/>
                </a:lnTo>
                <a:lnTo>
                  <a:pt x="2992614" y="3342199"/>
                </a:lnTo>
                <a:lnTo>
                  <a:pt x="3051859" y="3342199"/>
                </a:lnTo>
                <a:cubicBezTo>
                  <a:pt x="3054098" y="3342199"/>
                  <a:pt x="3055918" y="3340381"/>
                  <a:pt x="3055918" y="3338140"/>
                </a:cubicBezTo>
                <a:lnTo>
                  <a:pt x="3055918" y="3314827"/>
                </a:lnTo>
                <a:cubicBezTo>
                  <a:pt x="3055918" y="3312586"/>
                  <a:pt x="3054098" y="3310768"/>
                  <a:pt x="3051859" y="3310768"/>
                </a:cubicBezTo>
                <a:close/>
                <a:moveTo>
                  <a:pt x="2659326" y="3308648"/>
                </a:moveTo>
                <a:cubicBezTo>
                  <a:pt x="2657154" y="3308621"/>
                  <a:pt x="2655352" y="3310322"/>
                  <a:pt x="2655255" y="3312492"/>
                </a:cubicBezTo>
                <a:lnTo>
                  <a:pt x="2655483" y="3456427"/>
                </a:lnTo>
                <a:cubicBezTo>
                  <a:pt x="2655557" y="3458638"/>
                  <a:pt x="2657331" y="3460412"/>
                  <a:pt x="2659542" y="3460487"/>
                </a:cubicBezTo>
                <a:lnTo>
                  <a:pt x="2684986" y="3460487"/>
                </a:lnTo>
                <a:cubicBezTo>
                  <a:pt x="2687227" y="3460487"/>
                  <a:pt x="2689045" y="3458669"/>
                  <a:pt x="2689045" y="3456427"/>
                </a:cubicBezTo>
                <a:lnTo>
                  <a:pt x="2689045" y="3376635"/>
                </a:lnTo>
                <a:lnTo>
                  <a:pt x="2689272" y="3376635"/>
                </a:lnTo>
                <a:lnTo>
                  <a:pt x="2773735" y="3461540"/>
                </a:lnTo>
                <a:cubicBezTo>
                  <a:pt x="2774565" y="3462103"/>
                  <a:pt x="2775517" y="3462465"/>
                  <a:pt x="2776512" y="3462594"/>
                </a:cubicBezTo>
                <a:lnTo>
                  <a:pt x="2779937" y="3462594"/>
                </a:lnTo>
                <a:cubicBezTo>
                  <a:pt x="2782111" y="3462629"/>
                  <a:pt x="2783917" y="3460924"/>
                  <a:pt x="2784008" y="3458750"/>
                </a:cubicBezTo>
                <a:lnTo>
                  <a:pt x="2784008" y="3314827"/>
                </a:lnTo>
                <a:cubicBezTo>
                  <a:pt x="2783928" y="3312614"/>
                  <a:pt x="2782150" y="3310842"/>
                  <a:pt x="2779937" y="3310768"/>
                </a:cubicBezTo>
                <a:lnTo>
                  <a:pt x="2754325" y="3310768"/>
                </a:lnTo>
                <a:cubicBezTo>
                  <a:pt x="2752084" y="3310768"/>
                  <a:pt x="2750266" y="3312585"/>
                  <a:pt x="2750266" y="3314827"/>
                </a:cubicBezTo>
                <a:lnTo>
                  <a:pt x="2750266" y="3390776"/>
                </a:lnTo>
                <a:lnTo>
                  <a:pt x="2750003" y="3390776"/>
                </a:lnTo>
                <a:lnTo>
                  <a:pt x="2664678" y="3308648"/>
                </a:lnTo>
                <a:close/>
                <a:moveTo>
                  <a:pt x="3361139" y="3308625"/>
                </a:moveTo>
                <a:cubicBezTo>
                  <a:pt x="3328212" y="3308625"/>
                  <a:pt x="3311736" y="3330010"/>
                  <a:pt x="3311736" y="3351191"/>
                </a:cubicBezTo>
                <a:cubicBezTo>
                  <a:pt x="3311736" y="3376839"/>
                  <a:pt x="3334833" y="3391172"/>
                  <a:pt x="3353225" y="3398452"/>
                </a:cubicBezTo>
                <a:cubicBezTo>
                  <a:pt x="3367773" y="3404223"/>
                  <a:pt x="3375256" y="3411060"/>
                  <a:pt x="3375256" y="3420004"/>
                </a:cubicBezTo>
                <a:cubicBezTo>
                  <a:pt x="3375256" y="3427476"/>
                  <a:pt x="3369054" y="3432828"/>
                  <a:pt x="3360505" y="3432828"/>
                </a:cubicBezTo>
                <a:cubicBezTo>
                  <a:pt x="3346388" y="3432828"/>
                  <a:pt x="3330990" y="3421489"/>
                  <a:pt x="3330128" y="3421070"/>
                </a:cubicBezTo>
                <a:cubicBezTo>
                  <a:pt x="3328631" y="3420004"/>
                  <a:pt x="3324572" y="3419573"/>
                  <a:pt x="3322860" y="3422351"/>
                </a:cubicBezTo>
                <a:lnTo>
                  <a:pt x="3312802" y="3440108"/>
                </a:lnTo>
                <a:cubicBezTo>
                  <a:pt x="3311101" y="3443089"/>
                  <a:pt x="3311736" y="3443952"/>
                  <a:pt x="3313879" y="3446095"/>
                </a:cubicBezTo>
                <a:cubicBezTo>
                  <a:pt x="3318789" y="3451028"/>
                  <a:pt x="3334235" y="3462559"/>
                  <a:pt x="3362001" y="3462559"/>
                </a:cubicBezTo>
                <a:cubicBezTo>
                  <a:pt x="3393432" y="3462559"/>
                  <a:pt x="3412471" y="3440324"/>
                  <a:pt x="3412471" y="3418256"/>
                </a:cubicBezTo>
                <a:cubicBezTo>
                  <a:pt x="3412471" y="3389256"/>
                  <a:pt x="3385949" y="3376204"/>
                  <a:pt x="3369269" y="3369571"/>
                </a:cubicBezTo>
                <a:cubicBezTo>
                  <a:pt x="3352375" y="3362734"/>
                  <a:pt x="3345957" y="3356747"/>
                  <a:pt x="3345957" y="3348833"/>
                </a:cubicBezTo>
                <a:cubicBezTo>
                  <a:pt x="3345957" y="3343049"/>
                  <a:pt x="3351728" y="3337925"/>
                  <a:pt x="3359427" y="3337925"/>
                </a:cubicBezTo>
                <a:cubicBezTo>
                  <a:pt x="3372478" y="3337925"/>
                  <a:pt x="3388080" y="3349695"/>
                  <a:pt x="3390008" y="3350748"/>
                </a:cubicBezTo>
                <a:cubicBezTo>
                  <a:pt x="3391936" y="3352257"/>
                  <a:pt x="3395791" y="3350329"/>
                  <a:pt x="3397276" y="3347983"/>
                </a:cubicBezTo>
                <a:lnTo>
                  <a:pt x="3408184" y="3331519"/>
                </a:lnTo>
                <a:cubicBezTo>
                  <a:pt x="3409046" y="3330010"/>
                  <a:pt x="3409477" y="3326154"/>
                  <a:pt x="3406903" y="3324670"/>
                </a:cubicBezTo>
                <a:cubicBezTo>
                  <a:pt x="3400485" y="3319964"/>
                  <a:pt x="3383386" y="3308625"/>
                  <a:pt x="3361139" y="3308625"/>
                </a:cubicBezTo>
                <a:close/>
                <a:moveTo>
                  <a:pt x="2885150" y="3308625"/>
                </a:moveTo>
                <a:cubicBezTo>
                  <a:pt x="2842633" y="3308095"/>
                  <a:pt x="2807736" y="3342132"/>
                  <a:pt x="2807205" y="3384650"/>
                </a:cubicBezTo>
                <a:cubicBezTo>
                  <a:pt x="2806675" y="3427167"/>
                  <a:pt x="2840712" y="3462064"/>
                  <a:pt x="2883230" y="3462595"/>
                </a:cubicBezTo>
                <a:cubicBezTo>
                  <a:pt x="2883870" y="3462603"/>
                  <a:pt x="2884510" y="3462603"/>
                  <a:pt x="2885150" y="3462595"/>
                </a:cubicBezTo>
                <a:cubicBezTo>
                  <a:pt x="2904532" y="3462821"/>
                  <a:pt x="2923216" y="3455365"/>
                  <a:pt x="2937116" y="3441856"/>
                </a:cubicBezTo>
                <a:cubicBezTo>
                  <a:pt x="2938682" y="3440285"/>
                  <a:pt x="2938781" y="3437774"/>
                  <a:pt x="2937343" y="3436085"/>
                </a:cubicBezTo>
                <a:lnTo>
                  <a:pt x="2920664" y="3418316"/>
                </a:lnTo>
                <a:cubicBezTo>
                  <a:pt x="2919117" y="3416872"/>
                  <a:pt x="2916744" y="3416785"/>
                  <a:pt x="2915096" y="3418112"/>
                </a:cubicBezTo>
                <a:cubicBezTo>
                  <a:pt x="2907034" y="3424730"/>
                  <a:pt x="2896933" y="3428360"/>
                  <a:pt x="2886503" y="3428386"/>
                </a:cubicBezTo>
                <a:cubicBezTo>
                  <a:pt x="2862340" y="3428386"/>
                  <a:pt x="2844368" y="3408713"/>
                  <a:pt x="2844368" y="3384969"/>
                </a:cubicBezTo>
                <a:cubicBezTo>
                  <a:pt x="2844308" y="3361022"/>
                  <a:pt x="2862065" y="3340918"/>
                  <a:pt x="2886228" y="3340918"/>
                </a:cubicBezTo>
                <a:cubicBezTo>
                  <a:pt x="2896857" y="3340924"/>
                  <a:pt x="2907119" y="3344801"/>
                  <a:pt x="2915096" y="3351826"/>
                </a:cubicBezTo>
                <a:cubicBezTo>
                  <a:pt x="2916545" y="3353304"/>
                  <a:pt x="2918918" y="3353328"/>
                  <a:pt x="2920396" y="3351879"/>
                </a:cubicBezTo>
                <a:cubicBezTo>
                  <a:pt x="2920414" y="3351861"/>
                  <a:pt x="2920432" y="3351844"/>
                  <a:pt x="2920448" y="3351826"/>
                </a:cubicBezTo>
                <a:lnTo>
                  <a:pt x="2937116" y="3334500"/>
                </a:lnTo>
                <a:cubicBezTo>
                  <a:pt x="2938720" y="3333012"/>
                  <a:pt x="2938814" y="3330503"/>
                  <a:pt x="2937325" y="3328899"/>
                </a:cubicBezTo>
                <a:cubicBezTo>
                  <a:pt x="2937197" y="3328761"/>
                  <a:pt x="2937060" y="3328632"/>
                  <a:pt x="2936912" y="3328513"/>
                </a:cubicBezTo>
                <a:cubicBezTo>
                  <a:pt x="2922376" y="3315259"/>
                  <a:pt x="2906547" y="3308625"/>
                  <a:pt x="2885150" y="3308625"/>
                </a:cubicBezTo>
                <a:close/>
                <a:moveTo>
                  <a:pt x="2416452" y="3308625"/>
                </a:moveTo>
                <a:cubicBezTo>
                  <a:pt x="2373935" y="3308095"/>
                  <a:pt x="2339038" y="3342132"/>
                  <a:pt x="2338507" y="3384650"/>
                </a:cubicBezTo>
                <a:cubicBezTo>
                  <a:pt x="2337977" y="3427167"/>
                  <a:pt x="2372014" y="3462064"/>
                  <a:pt x="2414532" y="3462595"/>
                </a:cubicBezTo>
                <a:cubicBezTo>
                  <a:pt x="2415172" y="3462603"/>
                  <a:pt x="2415812" y="3462603"/>
                  <a:pt x="2416452" y="3462595"/>
                </a:cubicBezTo>
                <a:cubicBezTo>
                  <a:pt x="2435834" y="3462819"/>
                  <a:pt x="2454515" y="3455363"/>
                  <a:pt x="2468418" y="3441856"/>
                </a:cubicBezTo>
                <a:cubicBezTo>
                  <a:pt x="2469980" y="3440282"/>
                  <a:pt x="2470074" y="3437772"/>
                  <a:pt x="2468633" y="3436085"/>
                </a:cubicBezTo>
                <a:lnTo>
                  <a:pt x="2451966" y="3418316"/>
                </a:lnTo>
                <a:cubicBezTo>
                  <a:pt x="2450419" y="3416872"/>
                  <a:pt x="2448046" y="3416785"/>
                  <a:pt x="2446398" y="3418112"/>
                </a:cubicBezTo>
                <a:cubicBezTo>
                  <a:pt x="2438317" y="3424737"/>
                  <a:pt x="2428195" y="3428362"/>
                  <a:pt x="2417745" y="3428374"/>
                </a:cubicBezTo>
                <a:cubicBezTo>
                  <a:pt x="2393582" y="3428374"/>
                  <a:pt x="2375610" y="3408701"/>
                  <a:pt x="2375610" y="3384957"/>
                </a:cubicBezTo>
                <a:cubicBezTo>
                  <a:pt x="2375610" y="3361022"/>
                  <a:pt x="2393367" y="3340918"/>
                  <a:pt x="2417530" y="3340918"/>
                </a:cubicBezTo>
                <a:cubicBezTo>
                  <a:pt x="2428159" y="3340924"/>
                  <a:pt x="2438421" y="3344801"/>
                  <a:pt x="2446398" y="3351826"/>
                </a:cubicBezTo>
                <a:cubicBezTo>
                  <a:pt x="2447841" y="3353301"/>
                  <a:pt x="2450206" y="3353326"/>
                  <a:pt x="2451681" y="3351884"/>
                </a:cubicBezTo>
                <a:cubicBezTo>
                  <a:pt x="2451700" y="3351864"/>
                  <a:pt x="2451719" y="3351845"/>
                  <a:pt x="2451739" y="3351826"/>
                </a:cubicBezTo>
                <a:lnTo>
                  <a:pt x="2468418" y="3334500"/>
                </a:lnTo>
                <a:cubicBezTo>
                  <a:pt x="2470022" y="3333012"/>
                  <a:pt x="2470116" y="3330503"/>
                  <a:pt x="2468627" y="3328899"/>
                </a:cubicBezTo>
                <a:cubicBezTo>
                  <a:pt x="2468499" y="3328761"/>
                  <a:pt x="2468362" y="3328632"/>
                  <a:pt x="2468214" y="3328513"/>
                </a:cubicBezTo>
                <a:cubicBezTo>
                  <a:pt x="2453666" y="3315259"/>
                  <a:pt x="2437837" y="3308625"/>
                  <a:pt x="2416452" y="3308625"/>
                </a:cubicBezTo>
                <a:close/>
                <a:moveTo>
                  <a:pt x="2554413" y="3308624"/>
                </a:moveTo>
                <a:cubicBezTo>
                  <a:pt x="2511892" y="3308658"/>
                  <a:pt x="2477450" y="3343154"/>
                  <a:pt x="2477482" y="3385675"/>
                </a:cubicBezTo>
                <a:cubicBezTo>
                  <a:pt x="2477515" y="3428196"/>
                  <a:pt x="2512013" y="3462639"/>
                  <a:pt x="2554533" y="3462606"/>
                </a:cubicBezTo>
                <a:cubicBezTo>
                  <a:pt x="2596946" y="3462572"/>
                  <a:pt x="2631345" y="3428244"/>
                  <a:pt x="2631463" y="3385831"/>
                </a:cubicBezTo>
                <a:cubicBezTo>
                  <a:pt x="2631782" y="3343510"/>
                  <a:pt x="2597731" y="3308943"/>
                  <a:pt x="2555410" y="3308626"/>
                </a:cubicBezTo>
                <a:cubicBezTo>
                  <a:pt x="2555077" y="3308623"/>
                  <a:pt x="2554746" y="3308622"/>
                  <a:pt x="2554413" y="3308624"/>
                </a:cubicBezTo>
                <a:close/>
                <a:moveTo>
                  <a:pt x="3082939" y="3247583"/>
                </a:moveTo>
                <a:lnTo>
                  <a:pt x="3082955" y="3247583"/>
                </a:lnTo>
                <a:lnTo>
                  <a:pt x="3082871" y="3247607"/>
                </a:lnTo>
                <a:close/>
                <a:moveTo>
                  <a:pt x="3006658" y="3153960"/>
                </a:moveTo>
                <a:lnTo>
                  <a:pt x="3081027" y="3153960"/>
                </a:lnTo>
                <a:cubicBezTo>
                  <a:pt x="3111596" y="3153960"/>
                  <a:pt x="3136106" y="3171011"/>
                  <a:pt x="3136106" y="3199652"/>
                </a:cubicBezTo>
                <a:cubicBezTo>
                  <a:pt x="3136064" y="3213655"/>
                  <a:pt x="3130571" y="3225644"/>
                  <a:pt x="3121181" y="3234132"/>
                </a:cubicBezTo>
                <a:lnTo>
                  <a:pt x="3082939" y="3247583"/>
                </a:lnTo>
                <a:lnTo>
                  <a:pt x="3006658" y="3247583"/>
                </a:lnTo>
                <a:close/>
                <a:moveTo>
                  <a:pt x="2029846" y="3092632"/>
                </a:moveTo>
                <a:lnTo>
                  <a:pt x="2195850" y="3258599"/>
                </a:lnTo>
                <a:lnTo>
                  <a:pt x="2029846" y="3424650"/>
                </a:lnTo>
                <a:close/>
                <a:moveTo>
                  <a:pt x="2020423" y="3092632"/>
                </a:moveTo>
                <a:lnTo>
                  <a:pt x="2020423" y="3424614"/>
                </a:lnTo>
                <a:lnTo>
                  <a:pt x="1854372" y="3258599"/>
                </a:lnTo>
                <a:close/>
                <a:moveTo>
                  <a:pt x="2025129" y="3054316"/>
                </a:moveTo>
                <a:lnTo>
                  <a:pt x="1820846" y="3258599"/>
                </a:lnTo>
                <a:lnTo>
                  <a:pt x="2025129" y="3462870"/>
                </a:lnTo>
                <a:lnTo>
                  <a:pt x="2229400" y="3258599"/>
                </a:lnTo>
                <a:close/>
                <a:moveTo>
                  <a:pt x="1820343" y="3053813"/>
                </a:moveTo>
                <a:lnTo>
                  <a:pt x="2229927" y="3053813"/>
                </a:lnTo>
                <a:lnTo>
                  <a:pt x="2229927" y="3463397"/>
                </a:lnTo>
                <a:lnTo>
                  <a:pt x="1820343" y="3463397"/>
                </a:lnTo>
                <a:close/>
                <a:moveTo>
                  <a:pt x="3006982" y="3050017"/>
                </a:moveTo>
                <a:lnTo>
                  <a:pt x="3078824" y="3050017"/>
                </a:lnTo>
                <a:cubicBezTo>
                  <a:pt x="3109716" y="3050017"/>
                  <a:pt x="3129018" y="3066780"/>
                  <a:pt x="3129018" y="3094739"/>
                </a:cubicBezTo>
                <a:cubicBezTo>
                  <a:pt x="3129018" y="3121081"/>
                  <a:pt x="3111320" y="3140119"/>
                  <a:pt x="3081123" y="3140119"/>
                </a:cubicBezTo>
                <a:lnTo>
                  <a:pt x="3007078" y="3140119"/>
                </a:lnTo>
                <a:close/>
                <a:moveTo>
                  <a:pt x="3455096" y="3048964"/>
                </a:moveTo>
                <a:lnTo>
                  <a:pt x="3462149" y="3048964"/>
                </a:lnTo>
                <a:cubicBezTo>
                  <a:pt x="3465741" y="3048964"/>
                  <a:pt x="3468674" y="3050221"/>
                  <a:pt x="3468674" y="3054088"/>
                </a:cubicBezTo>
                <a:cubicBezTo>
                  <a:pt x="3468674" y="3057345"/>
                  <a:pt x="3465945" y="3059285"/>
                  <a:pt x="3462951" y="3059285"/>
                </a:cubicBezTo>
                <a:lnTo>
                  <a:pt x="3455096" y="3059285"/>
                </a:lnTo>
                <a:close/>
                <a:moveTo>
                  <a:pt x="3453229" y="3046569"/>
                </a:moveTo>
                <a:cubicBezTo>
                  <a:pt x="3452774" y="3046581"/>
                  <a:pt x="3452426" y="3046956"/>
                  <a:pt x="3452438" y="3047405"/>
                </a:cubicBezTo>
                <a:cubicBezTo>
                  <a:pt x="3452438" y="3047414"/>
                  <a:pt x="3452438" y="3047423"/>
                  <a:pt x="3452438" y="3047431"/>
                </a:cubicBezTo>
                <a:lnTo>
                  <a:pt x="3452438" y="3070265"/>
                </a:lnTo>
                <a:cubicBezTo>
                  <a:pt x="3452414" y="3070714"/>
                  <a:pt x="3452750" y="3071099"/>
                  <a:pt x="3453205" y="3071126"/>
                </a:cubicBezTo>
                <a:cubicBezTo>
                  <a:pt x="3453217" y="3071126"/>
                  <a:pt x="3453217" y="3071127"/>
                  <a:pt x="3453229" y="3071127"/>
                </a:cubicBezTo>
                <a:lnTo>
                  <a:pt x="3454294" y="3071127"/>
                </a:lnTo>
                <a:cubicBezTo>
                  <a:pt x="3454893" y="3071127"/>
                  <a:pt x="3455096" y="3070804"/>
                  <a:pt x="3455096" y="3070265"/>
                </a:cubicBezTo>
                <a:lnTo>
                  <a:pt x="3455096" y="3061740"/>
                </a:lnTo>
                <a:lnTo>
                  <a:pt x="3462281" y="3061740"/>
                </a:lnTo>
                <a:lnTo>
                  <a:pt x="3466747" y="3070397"/>
                </a:lnTo>
                <a:cubicBezTo>
                  <a:pt x="3466926" y="3070765"/>
                  <a:pt x="3467274" y="3071017"/>
                  <a:pt x="3467681" y="3071067"/>
                </a:cubicBezTo>
                <a:lnTo>
                  <a:pt x="3469201" y="3071067"/>
                </a:lnTo>
                <a:cubicBezTo>
                  <a:pt x="3469537" y="3071104"/>
                  <a:pt x="3469836" y="3070862"/>
                  <a:pt x="3469872" y="3070526"/>
                </a:cubicBezTo>
                <a:cubicBezTo>
                  <a:pt x="3469896" y="3070363"/>
                  <a:pt x="3469848" y="3070200"/>
                  <a:pt x="3469740" y="3070073"/>
                </a:cubicBezTo>
                <a:lnTo>
                  <a:pt x="3465070" y="3061500"/>
                </a:lnTo>
                <a:cubicBezTo>
                  <a:pt x="3468734" y="3060956"/>
                  <a:pt x="3471440" y="3057794"/>
                  <a:pt x="3471404" y="3054088"/>
                </a:cubicBezTo>
                <a:cubicBezTo>
                  <a:pt x="3471404" y="3048892"/>
                  <a:pt x="3467214" y="3046569"/>
                  <a:pt x="3462951" y="3046569"/>
                </a:cubicBezTo>
                <a:close/>
                <a:moveTo>
                  <a:pt x="3461024" y="3037636"/>
                </a:moveTo>
                <a:cubicBezTo>
                  <a:pt x="3472782" y="3037656"/>
                  <a:pt x="3482313" y="3047187"/>
                  <a:pt x="3482337" y="3058949"/>
                </a:cubicBezTo>
                <a:cubicBezTo>
                  <a:pt x="3482313" y="3070752"/>
                  <a:pt x="3472758" y="3080315"/>
                  <a:pt x="3460952" y="3080334"/>
                </a:cubicBezTo>
                <a:cubicBezTo>
                  <a:pt x="3449158" y="3080315"/>
                  <a:pt x="3439615" y="3070740"/>
                  <a:pt x="3439639" y="3058949"/>
                </a:cubicBezTo>
                <a:cubicBezTo>
                  <a:pt x="3439663" y="3047159"/>
                  <a:pt x="3449229" y="3037617"/>
                  <a:pt x="3461024" y="3037636"/>
                </a:cubicBezTo>
                <a:close/>
                <a:moveTo>
                  <a:pt x="2547229" y="3035888"/>
                </a:moveTo>
                <a:cubicBezTo>
                  <a:pt x="2544020" y="3035888"/>
                  <a:pt x="2543050" y="3038139"/>
                  <a:pt x="2544667" y="3040678"/>
                </a:cubicBezTo>
                <a:lnTo>
                  <a:pt x="2610630" y="3145914"/>
                </a:lnTo>
                <a:lnTo>
                  <a:pt x="2540799" y="3256288"/>
                </a:lnTo>
                <a:cubicBezTo>
                  <a:pt x="2539183" y="3258874"/>
                  <a:pt x="2540153" y="3261125"/>
                  <a:pt x="2543374" y="3261125"/>
                </a:cubicBezTo>
                <a:lnTo>
                  <a:pt x="2553635" y="3261125"/>
                </a:lnTo>
                <a:cubicBezTo>
                  <a:pt x="2555253" y="3261168"/>
                  <a:pt x="2556797" y="3260456"/>
                  <a:pt x="2557814" y="3259197"/>
                </a:cubicBezTo>
                <a:lnTo>
                  <a:pt x="2619933" y="3159756"/>
                </a:lnTo>
                <a:lnTo>
                  <a:pt x="2620257" y="3159756"/>
                </a:lnTo>
                <a:lnTo>
                  <a:pt x="2683322" y="3259197"/>
                </a:lnTo>
                <a:cubicBezTo>
                  <a:pt x="2684342" y="3260457"/>
                  <a:pt x="2685891" y="3261170"/>
                  <a:pt x="2687513" y="3261125"/>
                </a:cubicBezTo>
                <a:lnTo>
                  <a:pt x="2697810" y="3261125"/>
                </a:lnTo>
                <a:cubicBezTo>
                  <a:pt x="2701031" y="3261125"/>
                  <a:pt x="2701989" y="3258874"/>
                  <a:pt x="2700384" y="3256336"/>
                </a:cubicBezTo>
                <a:lnTo>
                  <a:pt x="2629943" y="3145914"/>
                </a:lnTo>
                <a:lnTo>
                  <a:pt x="2696230" y="3040678"/>
                </a:lnTo>
                <a:cubicBezTo>
                  <a:pt x="2697846" y="3038103"/>
                  <a:pt x="2696876" y="3035888"/>
                  <a:pt x="2693655" y="3035888"/>
                </a:cubicBezTo>
                <a:lnTo>
                  <a:pt x="2683358" y="3035888"/>
                </a:lnTo>
                <a:cubicBezTo>
                  <a:pt x="2681740" y="3035840"/>
                  <a:pt x="2680192" y="3036554"/>
                  <a:pt x="2679179" y="3037816"/>
                </a:cubicBezTo>
                <a:lnTo>
                  <a:pt x="2620292" y="3132408"/>
                </a:lnTo>
                <a:lnTo>
                  <a:pt x="2619969" y="3132408"/>
                </a:lnTo>
                <a:lnTo>
                  <a:pt x="2561717" y="3037816"/>
                </a:lnTo>
                <a:cubicBezTo>
                  <a:pt x="2560697" y="3036555"/>
                  <a:pt x="2559148" y="3035842"/>
                  <a:pt x="2557526" y="3035888"/>
                </a:cubicBezTo>
                <a:close/>
                <a:moveTo>
                  <a:pt x="3250503" y="3035852"/>
                </a:moveTo>
                <a:cubicBezTo>
                  <a:pt x="3248264" y="3035778"/>
                  <a:pt x="3246384" y="3037535"/>
                  <a:pt x="3246312" y="3039776"/>
                </a:cubicBezTo>
                <a:cubicBezTo>
                  <a:pt x="3246312" y="3039861"/>
                  <a:pt x="3246312" y="3039946"/>
                  <a:pt x="3246312" y="3040031"/>
                </a:cubicBezTo>
                <a:lnTo>
                  <a:pt x="3246312" y="3044821"/>
                </a:lnTo>
                <a:cubicBezTo>
                  <a:pt x="3246312" y="3047718"/>
                  <a:pt x="3247282" y="3049610"/>
                  <a:pt x="3250503" y="3049610"/>
                </a:cubicBezTo>
                <a:lnTo>
                  <a:pt x="3319339" y="3049610"/>
                </a:lnTo>
                <a:lnTo>
                  <a:pt x="3319339" y="3256934"/>
                </a:lnTo>
                <a:cubicBezTo>
                  <a:pt x="3319375" y="3259233"/>
                  <a:pt x="3321231" y="3261087"/>
                  <a:pt x="3323530" y="3261125"/>
                </a:cubicBezTo>
                <a:lnTo>
                  <a:pt x="3329313" y="3261125"/>
                </a:lnTo>
                <a:cubicBezTo>
                  <a:pt x="3332534" y="3261125"/>
                  <a:pt x="3334474" y="3259197"/>
                  <a:pt x="3334474" y="3256934"/>
                </a:cubicBezTo>
                <a:lnTo>
                  <a:pt x="3334474" y="3049694"/>
                </a:lnTo>
                <a:lnTo>
                  <a:pt x="3406699" y="3049694"/>
                </a:lnTo>
                <a:cubicBezTo>
                  <a:pt x="3408938" y="3049761"/>
                  <a:pt x="3410806" y="3047999"/>
                  <a:pt x="3410878" y="3045758"/>
                </a:cubicBezTo>
                <a:cubicBezTo>
                  <a:pt x="3410878" y="3045673"/>
                  <a:pt x="3410878" y="3045588"/>
                  <a:pt x="3410878" y="3045503"/>
                </a:cubicBezTo>
                <a:lnTo>
                  <a:pt x="3410878" y="3040031"/>
                </a:lnTo>
                <a:cubicBezTo>
                  <a:pt x="3410950" y="3037797"/>
                  <a:pt x="3409202" y="3035926"/>
                  <a:pt x="3406963" y="3035853"/>
                </a:cubicBezTo>
                <a:cubicBezTo>
                  <a:pt x="3406879" y="3035850"/>
                  <a:pt x="3406795" y="3035850"/>
                  <a:pt x="3406711" y="3035852"/>
                </a:cubicBezTo>
                <a:close/>
                <a:moveTo>
                  <a:pt x="3195843" y="3035852"/>
                </a:moveTo>
                <a:cubicBezTo>
                  <a:pt x="3193556" y="3035890"/>
                  <a:pt x="3191700" y="3037739"/>
                  <a:pt x="3191664" y="3040031"/>
                </a:cubicBezTo>
                <a:lnTo>
                  <a:pt x="3191664" y="3256934"/>
                </a:lnTo>
                <a:cubicBezTo>
                  <a:pt x="3191700" y="3259226"/>
                  <a:pt x="3193544" y="3261079"/>
                  <a:pt x="3195831" y="3261125"/>
                </a:cubicBezTo>
                <a:lnTo>
                  <a:pt x="3202608" y="3261125"/>
                </a:lnTo>
                <a:cubicBezTo>
                  <a:pt x="3205003" y="3261218"/>
                  <a:pt x="3207014" y="3259355"/>
                  <a:pt x="3207110" y="3256964"/>
                </a:cubicBezTo>
                <a:cubicBezTo>
                  <a:pt x="3207110" y="3256953"/>
                  <a:pt x="3207110" y="3256944"/>
                  <a:pt x="3207110" y="3256934"/>
                </a:cubicBezTo>
                <a:lnTo>
                  <a:pt x="3207110" y="3040031"/>
                </a:lnTo>
                <a:cubicBezTo>
                  <a:pt x="3207074" y="3037739"/>
                  <a:pt x="3205218" y="3035890"/>
                  <a:pt x="3202931" y="3035852"/>
                </a:cubicBezTo>
                <a:close/>
                <a:moveTo>
                  <a:pt x="2996002" y="3035852"/>
                </a:moveTo>
                <a:cubicBezTo>
                  <a:pt x="2993729" y="3035916"/>
                  <a:pt x="2991908" y="3037757"/>
                  <a:pt x="2991871" y="3040031"/>
                </a:cubicBezTo>
                <a:lnTo>
                  <a:pt x="2991871" y="3256934"/>
                </a:lnTo>
                <a:cubicBezTo>
                  <a:pt x="2991903" y="3259231"/>
                  <a:pt x="2993753" y="3261087"/>
                  <a:pt x="2996050" y="3261125"/>
                </a:cubicBezTo>
                <a:lnTo>
                  <a:pt x="3081674" y="3261125"/>
                </a:lnTo>
                <a:cubicBezTo>
                  <a:pt x="3123581" y="3261125"/>
                  <a:pt x="3152474" y="3235980"/>
                  <a:pt x="3152474" y="3199975"/>
                </a:cubicBezTo>
                <a:cubicBezTo>
                  <a:pt x="3152426" y="3169083"/>
                  <a:pt x="3132801" y="3152356"/>
                  <a:pt x="3109955" y="3146225"/>
                </a:cubicBezTo>
                <a:cubicBezTo>
                  <a:pt x="3129904" y="3138191"/>
                  <a:pt x="3145350" y="3119524"/>
                  <a:pt x="3145350" y="3094104"/>
                </a:cubicBezTo>
                <a:cubicBezTo>
                  <a:pt x="3145350" y="3058698"/>
                  <a:pt x="3118313" y="3035852"/>
                  <a:pt x="3078740" y="3035852"/>
                </a:cubicBezTo>
                <a:close/>
                <a:moveTo>
                  <a:pt x="2938720" y="3035852"/>
                </a:moveTo>
                <a:cubicBezTo>
                  <a:pt x="2936423" y="3035884"/>
                  <a:pt x="2934567" y="3037734"/>
                  <a:pt x="2934529" y="3040031"/>
                </a:cubicBezTo>
                <a:lnTo>
                  <a:pt x="2934529" y="3256934"/>
                </a:lnTo>
                <a:cubicBezTo>
                  <a:pt x="2934567" y="3259233"/>
                  <a:pt x="2936421" y="3261087"/>
                  <a:pt x="2938720" y="3261125"/>
                </a:cubicBezTo>
                <a:lnTo>
                  <a:pt x="2945473" y="3261125"/>
                </a:lnTo>
                <a:cubicBezTo>
                  <a:pt x="2947864" y="3261225"/>
                  <a:pt x="2949885" y="3259368"/>
                  <a:pt x="2949986" y="3256976"/>
                </a:cubicBezTo>
                <a:cubicBezTo>
                  <a:pt x="2949986" y="3256962"/>
                  <a:pt x="2949987" y="3256948"/>
                  <a:pt x="2949987" y="3256934"/>
                </a:cubicBezTo>
                <a:lnTo>
                  <a:pt x="2949987" y="3040031"/>
                </a:lnTo>
                <a:cubicBezTo>
                  <a:pt x="2949943" y="3037737"/>
                  <a:pt x="2948090" y="3035890"/>
                  <a:pt x="2945796" y="3035852"/>
                </a:cubicBezTo>
                <a:close/>
                <a:moveTo>
                  <a:pt x="2736832" y="3035852"/>
                </a:moveTo>
                <a:cubicBezTo>
                  <a:pt x="2734540" y="3035891"/>
                  <a:pt x="2732691" y="3037739"/>
                  <a:pt x="2732653" y="3040031"/>
                </a:cubicBezTo>
                <a:lnTo>
                  <a:pt x="2732653" y="3256934"/>
                </a:lnTo>
                <a:cubicBezTo>
                  <a:pt x="2732685" y="3259231"/>
                  <a:pt x="2734535" y="3261087"/>
                  <a:pt x="2736832" y="3261125"/>
                </a:cubicBezTo>
                <a:lnTo>
                  <a:pt x="2743597" y="3261125"/>
                </a:lnTo>
                <a:cubicBezTo>
                  <a:pt x="2745831" y="3261199"/>
                  <a:pt x="2747702" y="3259449"/>
                  <a:pt x="2747776" y="3257214"/>
                </a:cubicBezTo>
                <a:cubicBezTo>
                  <a:pt x="2747779" y="3257121"/>
                  <a:pt x="2747779" y="3257028"/>
                  <a:pt x="2747776" y="3256934"/>
                </a:cubicBezTo>
                <a:lnTo>
                  <a:pt x="2747776" y="3152356"/>
                </a:lnTo>
                <a:lnTo>
                  <a:pt x="2877091" y="3152356"/>
                </a:lnTo>
                <a:lnTo>
                  <a:pt x="2877091" y="3256934"/>
                </a:lnTo>
                <a:cubicBezTo>
                  <a:pt x="2877124" y="3259226"/>
                  <a:pt x="2878967" y="3261080"/>
                  <a:pt x="2881258" y="3261125"/>
                </a:cubicBezTo>
                <a:lnTo>
                  <a:pt x="2888023" y="3261125"/>
                </a:lnTo>
                <a:cubicBezTo>
                  <a:pt x="2890258" y="3261199"/>
                  <a:pt x="2892128" y="3259449"/>
                  <a:pt x="2892202" y="3257214"/>
                </a:cubicBezTo>
                <a:cubicBezTo>
                  <a:pt x="2892206" y="3257121"/>
                  <a:pt x="2892206" y="3257028"/>
                  <a:pt x="2892202" y="3256934"/>
                </a:cubicBezTo>
                <a:lnTo>
                  <a:pt x="2892202" y="3040031"/>
                </a:lnTo>
                <a:cubicBezTo>
                  <a:pt x="2892276" y="3037797"/>
                  <a:pt x="2890525" y="3035926"/>
                  <a:pt x="2888292" y="3035852"/>
                </a:cubicBezTo>
                <a:cubicBezTo>
                  <a:pt x="2888202" y="3035849"/>
                  <a:pt x="2888113" y="3035849"/>
                  <a:pt x="2888023" y="3035852"/>
                </a:cubicBezTo>
                <a:lnTo>
                  <a:pt x="2881258" y="3035852"/>
                </a:lnTo>
                <a:cubicBezTo>
                  <a:pt x="2878969" y="3035891"/>
                  <a:pt x="2877124" y="3037741"/>
                  <a:pt x="2877091" y="3040031"/>
                </a:cubicBezTo>
                <a:lnTo>
                  <a:pt x="2877091" y="3138838"/>
                </a:lnTo>
                <a:lnTo>
                  <a:pt x="2747776" y="3138838"/>
                </a:lnTo>
                <a:lnTo>
                  <a:pt x="2747776" y="3040031"/>
                </a:lnTo>
                <a:cubicBezTo>
                  <a:pt x="2747850" y="3037797"/>
                  <a:pt x="2746098" y="3035926"/>
                  <a:pt x="2743865" y="3035852"/>
                </a:cubicBezTo>
                <a:cubicBezTo>
                  <a:pt x="2743775" y="3035849"/>
                  <a:pt x="2743687" y="3035849"/>
                  <a:pt x="2743597" y="3035852"/>
                </a:cubicBezTo>
                <a:close/>
                <a:moveTo>
                  <a:pt x="2354872" y="3035852"/>
                </a:moveTo>
                <a:cubicBezTo>
                  <a:pt x="2352580" y="3035890"/>
                  <a:pt x="2350731" y="3037739"/>
                  <a:pt x="2350693" y="3040031"/>
                </a:cubicBezTo>
                <a:lnTo>
                  <a:pt x="2350693" y="3256934"/>
                </a:lnTo>
                <a:cubicBezTo>
                  <a:pt x="2350725" y="3259231"/>
                  <a:pt x="2352575" y="3261087"/>
                  <a:pt x="2354872" y="3261125"/>
                </a:cubicBezTo>
                <a:lnTo>
                  <a:pt x="2505381" y="3261125"/>
                </a:lnTo>
                <a:cubicBezTo>
                  <a:pt x="2507677" y="3261087"/>
                  <a:pt x="2509527" y="3259231"/>
                  <a:pt x="2509560" y="3256934"/>
                </a:cubicBezTo>
                <a:lnTo>
                  <a:pt x="2509560" y="3251797"/>
                </a:lnTo>
                <a:cubicBezTo>
                  <a:pt x="2509527" y="3249501"/>
                  <a:pt x="2507677" y="3247645"/>
                  <a:pt x="2505381" y="3247607"/>
                </a:cubicBezTo>
                <a:lnTo>
                  <a:pt x="2366103" y="3247607"/>
                </a:lnTo>
                <a:lnTo>
                  <a:pt x="2366103" y="3152356"/>
                </a:lnTo>
                <a:lnTo>
                  <a:pt x="2489576" y="3152356"/>
                </a:lnTo>
                <a:cubicBezTo>
                  <a:pt x="2491871" y="3152311"/>
                  <a:pt x="2493722" y="3150461"/>
                  <a:pt x="2493766" y="3148165"/>
                </a:cubicBezTo>
                <a:lnTo>
                  <a:pt x="2493766" y="3142693"/>
                </a:lnTo>
                <a:cubicBezTo>
                  <a:pt x="2493722" y="3140399"/>
                  <a:pt x="2491870" y="3138553"/>
                  <a:pt x="2489576" y="3138514"/>
                </a:cubicBezTo>
                <a:lnTo>
                  <a:pt x="2366103" y="3138514"/>
                </a:lnTo>
                <a:lnTo>
                  <a:pt x="2366103" y="3049694"/>
                </a:lnTo>
                <a:lnTo>
                  <a:pt x="2505345" y="3049694"/>
                </a:lnTo>
                <a:cubicBezTo>
                  <a:pt x="2507639" y="3049649"/>
                  <a:pt x="2509485" y="3047797"/>
                  <a:pt x="2509524" y="3045503"/>
                </a:cubicBezTo>
                <a:lnTo>
                  <a:pt x="2509524" y="3040031"/>
                </a:lnTo>
                <a:cubicBezTo>
                  <a:pt x="2509485" y="3037739"/>
                  <a:pt x="2507637" y="3035890"/>
                  <a:pt x="2505345" y="3035852"/>
                </a:cubicBezTo>
                <a:close/>
                <a:moveTo>
                  <a:pt x="3460952" y="3034978"/>
                </a:moveTo>
                <a:cubicBezTo>
                  <a:pt x="3447721" y="3035031"/>
                  <a:pt x="3437052" y="3045795"/>
                  <a:pt x="3437100" y="3059021"/>
                </a:cubicBezTo>
                <a:cubicBezTo>
                  <a:pt x="3437148" y="3072247"/>
                  <a:pt x="3447912" y="3082925"/>
                  <a:pt x="3461143" y="3082873"/>
                </a:cubicBezTo>
                <a:cubicBezTo>
                  <a:pt x="3474326" y="3082820"/>
                  <a:pt x="3484995" y="3072114"/>
                  <a:pt x="3484995" y="3058926"/>
                </a:cubicBezTo>
                <a:cubicBezTo>
                  <a:pt x="3484995" y="3045700"/>
                  <a:pt x="3474278" y="3034978"/>
                  <a:pt x="3461048" y="3034978"/>
                </a:cubicBezTo>
                <a:cubicBezTo>
                  <a:pt x="3461012" y="3034978"/>
                  <a:pt x="3460988" y="3034978"/>
                  <a:pt x="3460952" y="3034978"/>
                </a:cubicBezTo>
                <a:close/>
                <a:moveTo>
                  <a:pt x="1800491" y="3033961"/>
                </a:moveTo>
                <a:lnTo>
                  <a:pt x="1800491" y="3483237"/>
                </a:lnTo>
                <a:lnTo>
                  <a:pt x="2249767" y="3483237"/>
                </a:lnTo>
                <a:lnTo>
                  <a:pt x="2249767" y="3033961"/>
                </a:lnTo>
                <a:close/>
                <a:moveTo>
                  <a:pt x="3817491" y="0"/>
                </a:moveTo>
                <a:lnTo>
                  <a:pt x="3817495" y="0"/>
                </a:lnTo>
                <a:lnTo>
                  <a:pt x="3817495" y="3810000"/>
                </a:lnTo>
                <a:lnTo>
                  <a:pt x="0" y="3810000"/>
                </a:lnTo>
                <a:lnTo>
                  <a:pt x="0" y="46302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C67D7-014E-1651-D551-35B5EC1E390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2497869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Photo OPTION 3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CCF27-4DDF-0408-3ADE-0845F2753B96}"/>
              </a:ext>
            </a:extLst>
          </p:cNvPr>
          <p:cNvSpPr/>
          <p:nvPr userDrawn="1"/>
        </p:nvSpPr>
        <p:spPr>
          <a:xfrm rot="20484765">
            <a:off x="-53603" y="699501"/>
            <a:ext cx="4504968" cy="6532307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rgbClr val="A51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E9F80CA-E1E6-A1D3-E67E-96A1836E03AE}"/>
              </a:ext>
            </a:extLst>
          </p:cNvPr>
          <p:cNvSpPr/>
          <p:nvPr userDrawn="1"/>
        </p:nvSpPr>
        <p:spPr>
          <a:xfrm rot="566255">
            <a:off x="6515625" y="109685"/>
            <a:ext cx="4504968" cy="6532307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0107-C9F5-A960-BD45-877BCFC25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b="10394"/>
          <a:stretch>
            <a:fillRect/>
          </a:stretch>
        </p:blipFill>
        <p:spPr>
          <a:xfrm>
            <a:off x="-3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AA677-4069-C8AD-CC01-198C17199CAC}"/>
              </a:ext>
            </a:extLst>
          </p:cNvPr>
          <p:cNvSpPr txBox="1"/>
          <p:nvPr userDrawn="1"/>
        </p:nvSpPr>
        <p:spPr>
          <a:xfrm>
            <a:off x="0" y="6967131"/>
            <a:ext cx="22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6x Photo OPTION 3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3C0A9DB-1EA3-DDA2-22FE-BCA92B4789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17495" cy="3262859"/>
          </a:xfrm>
          <a:custGeom>
            <a:avLst/>
            <a:gdLst>
              <a:gd name="connsiteX0" fmla="*/ 0 w 3817495"/>
              <a:gd name="connsiteY0" fmla="*/ 0 h 3262859"/>
              <a:gd name="connsiteX1" fmla="*/ 3817495 w 3817495"/>
              <a:gd name="connsiteY1" fmla="*/ 0 h 3262859"/>
              <a:gd name="connsiteX2" fmla="*/ 3817495 w 3817495"/>
              <a:gd name="connsiteY2" fmla="*/ 2688236 h 3262859"/>
              <a:gd name="connsiteX3" fmla="*/ 3817492 w 3817495"/>
              <a:gd name="connsiteY3" fmla="*/ 2688236 h 3262859"/>
              <a:gd name="connsiteX4" fmla="*/ 3817492 w 3817495"/>
              <a:gd name="connsiteY4" fmla="*/ 2793167 h 3262859"/>
              <a:gd name="connsiteX5" fmla="*/ 3817495 w 3817495"/>
              <a:gd name="connsiteY5" fmla="*/ 2793167 h 3262859"/>
              <a:gd name="connsiteX6" fmla="*/ 10948 w 3817495"/>
              <a:gd name="connsiteY6" fmla="*/ 3262859 h 3262859"/>
              <a:gd name="connsiteX7" fmla="*/ 10948 w 3817495"/>
              <a:gd name="connsiteY7" fmla="*/ 2793167 h 3262859"/>
              <a:gd name="connsiteX8" fmla="*/ 10947 w 3817495"/>
              <a:gd name="connsiteY8" fmla="*/ 2793167 h 3262859"/>
              <a:gd name="connsiteX9" fmla="*/ 10947 w 3817495"/>
              <a:gd name="connsiteY9" fmla="*/ 2688236 h 3262859"/>
              <a:gd name="connsiteX10" fmla="*/ 0 w 3817495"/>
              <a:gd name="connsiteY10" fmla="*/ 2688236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5" h="3262859">
                <a:moveTo>
                  <a:pt x="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3817492" y="2688236"/>
                </a:lnTo>
                <a:lnTo>
                  <a:pt x="3817492" y="2793167"/>
                </a:lnTo>
                <a:lnTo>
                  <a:pt x="3817495" y="2793167"/>
                </a:lnTo>
                <a:lnTo>
                  <a:pt x="10948" y="3262859"/>
                </a:lnTo>
                <a:lnTo>
                  <a:pt x="10948" y="2793167"/>
                </a:lnTo>
                <a:lnTo>
                  <a:pt x="10947" y="2793167"/>
                </a:lnTo>
                <a:lnTo>
                  <a:pt x="10947" y="2688236"/>
                </a:lnTo>
                <a:lnTo>
                  <a:pt x="0" y="26882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76704-199D-29B5-E4AD-7049737940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048000"/>
            <a:ext cx="3817495" cy="3810000"/>
          </a:xfrm>
          <a:custGeom>
            <a:avLst/>
            <a:gdLst>
              <a:gd name="connsiteX0" fmla="*/ 3817495 w 3817495"/>
              <a:gd name="connsiteY0" fmla="*/ 0 h 3810000"/>
              <a:gd name="connsiteX1" fmla="*/ 3817495 w 3817495"/>
              <a:gd name="connsiteY1" fmla="*/ 3810000 h 3810000"/>
              <a:gd name="connsiteX2" fmla="*/ 0 w 3817495"/>
              <a:gd name="connsiteY2" fmla="*/ 3810000 h 3810000"/>
              <a:gd name="connsiteX3" fmla="*/ 0 w 3817495"/>
              <a:gd name="connsiteY3" fmla="*/ 46302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7495" h="3810000">
                <a:moveTo>
                  <a:pt x="3817495" y="0"/>
                </a:moveTo>
                <a:lnTo>
                  <a:pt x="3817495" y="3810000"/>
                </a:lnTo>
                <a:lnTo>
                  <a:pt x="0" y="3810000"/>
                </a:lnTo>
                <a:lnTo>
                  <a:pt x="0" y="46302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13C00C-67BB-A55D-5178-9DFBDFC96F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1778" y="4169764"/>
            <a:ext cx="3817495" cy="2688236"/>
          </a:xfrm>
          <a:custGeom>
            <a:avLst/>
            <a:gdLst>
              <a:gd name="connsiteX0" fmla="*/ 3817490 w 3817495"/>
              <a:gd name="connsiteY0" fmla="*/ 0 h 2688236"/>
              <a:gd name="connsiteX1" fmla="*/ 3817495 w 3817495"/>
              <a:gd name="connsiteY1" fmla="*/ 0 h 2688236"/>
              <a:gd name="connsiteX2" fmla="*/ 3817495 w 3817495"/>
              <a:gd name="connsiteY2" fmla="*/ 2688236 h 2688236"/>
              <a:gd name="connsiteX3" fmla="*/ 0 w 3817495"/>
              <a:gd name="connsiteY3" fmla="*/ 2688236 h 2688236"/>
              <a:gd name="connsiteX4" fmla="*/ 0 w 3817495"/>
              <a:gd name="connsiteY4" fmla="*/ 480515 h 2688236"/>
              <a:gd name="connsiteX5" fmla="*/ 3817493 w 3817495"/>
              <a:gd name="connsiteY5" fmla="*/ 17489 h 2688236"/>
              <a:gd name="connsiteX6" fmla="*/ 3817490 w 3817495"/>
              <a:gd name="connsiteY6" fmla="*/ 17489 h 268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495" h="2688236">
                <a:moveTo>
                  <a:pt x="3817490" y="0"/>
                </a:moveTo>
                <a:lnTo>
                  <a:pt x="3817495" y="0"/>
                </a:lnTo>
                <a:lnTo>
                  <a:pt x="3817495" y="2688236"/>
                </a:lnTo>
                <a:lnTo>
                  <a:pt x="0" y="2688236"/>
                </a:lnTo>
                <a:lnTo>
                  <a:pt x="0" y="480515"/>
                </a:lnTo>
                <a:lnTo>
                  <a:pt x="3817493" y="17489"/>
                </a:lnTo>
                <a:lnTo>
                  <a:pt x="3817490" y="1748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234698-8E4A-7A9B-C70F-7478333480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63549" y="0"/>
            <a:ext cx="3828450" cy="3262859"/>
          </a:xfrm>
          <a:custGeom>
            <a:avLst/>
            <a:gdLst>
              <a:gd name="connsiteX0" fmla="*/ 6 w 3828450"/>
              <a:gd name="connsiteY0" fmla="*/ 0 h 3262859"/>
              <a:gd name="connsiteX1" fmla="*/ 3817501 w 3828450"/>
              <a:gd name="connsiteY1" fmla="*/ 0 h 3262859"/>
              <a:gd name="connsiteX2" fmla="*/ 3817501 w 3828450"/>
              <a:gd name="connsiteY2" fmla="*/ 1843790 h 3262859"/>
              <a:gd name="connsiteX3" fmla="*/ 3828447 w 3828450"/>
              <a:gd name="connsiteY3" fmla="*/ 1843790 h 3262859"/>
              <a:gd name="connsiteX4" fmla="*/ 3828447 w 3828450"/>
              <a:gd name="connsiteY4" fmla="*/ 2793167 h 3262859"/>
              <a:gd name="connsiteX5" fmla="*/ 3828450 w 3828450"/>
              <a:gd name="connsiteY5" fmla="*/ 2793167 h 3262859"/>
              <a:gd name="connsiteX6" fmla="*/ 1 w 3828450"/>
              <a:gd name="connsiteY6" fmla="*/ 3262859 h 3262859"/>
              <a:gd name="connsiteX7" fmla="*/ 1 w 3828450"/>
              <a:gd name="connsiteY7" fmla="*/ 2793167 h 3262859"/>
              <a:gd name="connsiteX8" fmla="*/ 0 w 3828450"/>
              <a:gd name="connsiteY8" fmla="*/ 2793167 h 3262859"/>
              <a:gd name="connsiteX9" fmla="*/ 0 w 3828450"/>
              <a:gd name="connsiteY9" fmla="*/ 1843790 h 3262859"/>
              <a:gd name="connsiteX10" fmla="*/ 6 w 3828450"/>
              <a:gd name="connsiteY10" fmla="*/ 1843790 h 32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8450" h="3262859">
                <a:moveTo>
                  <a:pt x="6" y="0"/>
                </a:moveTo>
                <a:lnTo>
                  <a:pt x="3817501" y="0"/>
                </a:lnTo>
                <a:lnTo>
                  <a:pt x="3817501" y="1843790"/>
                </a:lnTo>
                <a:lnTo>
                  <a:pt x="3828447" y="1843790"/>
                </a:lnTo>
                <a:lnTo>
                  <a:pt x="3828447" y="2793167"/>
                </a:lnTo>
                <a:lnTo>
                  <a:pt x="3828450" y="2793167"/>
                </a:lnTo>
                <a:lnTo>
                  <a:pt x="1" y="3262859"/>
                </a:lnTo>
                <a:lnTo>
                  <a:pt x="1" y="2793167"/>
                </a:lnTo>
                <a:lnTo>
                  <a:pt x="0" y="2793167"/>
                </a:lnTo>
                <a:lnTo>
                  <a:pt x="0" y="1843790"/>
                </a:lnTo>
                <a:lnTo>
                  <a:pt x="6" y="1843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37890779-17BF-E7B8-FC74-3F71960183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3556" y="3048000"/>
            <a:ext cx="3828444" cy="3810000"/>
          </a:xfrm>
          <a:custGeom>
            <a:avLst/>
            <a:gdLst>
              <a:gd name="connsiteX0" fmla="*/ 2565362 w 3828444"/>
              <a:gd name="connsiteY0" fmla="*/ 3342821 h 3810000"/>
              <a:gd name="connsiteX1" fmla="*/ 2608132 w 3828444"/>
              <a:gd name="connsiteY1" fmla="*/ 3385591 h 3810000"/>
              <a:gd name="connsiteX2" fmla="*/ 2565362 w 3828444"/>
              <a:gd name="connsiteY2" fmla="*/ 3428361 h 3810000"/>
              <a:gd name="connsiteX3" fmla="*/ 2522807 w 3828444"/>
              <a:gd name="connsiteY3" fmla="*/ 3385807 h 3810000"/>
              <a:gd name="connsiteX4" fmla="*/ 2565362 w 3828444"/>
              <a:gd name="connsiteY4" fmla="*/ 3342821 h 3810000"/>
              <a:gd name="connsiteX5" fmla="*/ 3128340 w 3828444"/>
              <a:gd name="connsiteY5" fmla="*/ 3342199 h 3810000"/>
              <a:gd name="connsiteX6" fmla="*/ 3148695 w 3828444"/>
              <a:gd name="connsiteY6" fmla="*/ 3342199 h 3810000"/>
              <a:gd name="connsiteX7" fmla="*/ 3165590 w 3828444"/>
              <a:gd name="connsiteY7" fmla="*/ 3358028 h 3810000"/>
              <a:gd name="connsiteX8" fmla="*/ 3148959 w 3828444"/>
              <a:gd name="connsiteY8" fmla="*/ 3374923 h 3810000"/>
              <a:gd name="connsiteX9" fmla="*/ 3148695 w 3828444"/>
              <a:gd name="connsiteY9" fmla="*/ 3374923 h 3810000"/>
              <a:gd name="connsiteX10" fmla="*/ 3128340 w 3828444"/>
              <a:gd name="connsiteY10" fmla="*/ 3374923 h 3810000"/>
              <a:gd name="connsiteX11" fmla="*/ 3211593 w 3828444"/>
              <a:gd name="connsiteY11" fmla="*/ 3310768 h 3810000"/>
              <a:gd name="connsiteX12" fmla="*/ 3207522 w 3828444"/>
              <a:gd name="connsiteY12" fmla="*/ 3314815 h 3810000"/>
              <a:gd name="connsiteX13" fmla="*/ 3207522 w 3828444"/>
              <a:gd name="connsiteY13" fmla="*/ 3314827 h 3810000"/>
              <a:gd name="connsiteX14" fmla="*/ 3207522 w 3828444"/>
              <a:gd name="connsiteY14" fmla="*/ 3338092 h 3810000"/>
              <a:gd name="connsiteX15" fmla="*/ 3211581 w 3828444"/>
              <a:gd name="connsiteY15" fmla="*/ 3342151 h 3810000"/>
              <a:gd name="connsiteX16" fmla="*/ 3211593 w 3828444"/>
              <a:gd name="connsiteY16" fmla="*/ 3342151 h 3810000"/>
              <a:gd name="connsiteX17" fmla="*/ 3242162 w 3828444"/>
              <a:gd name="connsiteY17" fmla="*/ 3342151 h 3810000"/>
              <a:gd name="connsiteX18" fmla="*/ 3242162 w 3828444"/>
              <a:gd name="connsiteY18" fmla="*/ 3456356 h 3810000"/>
              <a:gd name="connsiteX19" fmla="*/ 3246233 w 3828444"/>
              <a:gd name="connsiteY19" fmla="*/ 3460415 h 3810000"/>
              <a:gd name="connsiteX20" fmla="*/ 3271892 w 3828444"/>
              <a:gd name="connsiteY20" fmla="*/ 3460415 h 3810000"/>
              <a:gd name="connsiteX21" fmla="*/ 3275952 w 3828444"/>
              <a:gd name="connsiteY21" fmla="*/ 3456356 h 3810000"/>
              <a:gd name="connsiteX22" fmla="*/ 3275952 w 3828444"/>
              <a:gd name="connsiteY22" fmla="*/ 3342199 h 3810000"/>
              <a:gd name="connsiteX23" fmla="*/ 3306532 w 3828444"/>
              <a:gd name="connsiteY23" fmla="*/ 3342199 h 3810000"/>
              <a:gd name="connsiteX24" fmla="*/ 3310603 w 3828444"/>
              <a:gd name="connsiteY24" fmla="*/ 3338152 h 3810000"/>
              <a:gd name="connsiteX25" fmla="*/ 3310603 w 3828444"/>
              <a:gd name="connsiteY25" fmla="*/ 3338140 h 3810000"/>
              <a:gd name="connsiteX26" fmla="*/ 3310603 w 3828444"/>
              <a:gd name="connsiteY26" fmla="*/ 3314827 h 3810000"/>
              <a:gd name="connsiteX27" fmla="*/ 3306544 w 3828444"/>
              <a:gd name="connsiteY27" fmla="*/ 3310768 h 3810000"/>
              <a:gd name="connsiteX28" fmla="*/ 3306532 w 3828444"/>
              <a:gd name="connsiteY28" fmla="*/ 3310768 h 3810000"/>
              <a:gd name="connsiteX29" fmla="*/ 3099136 w 3828444"/>
              <a:gd name="connsiteY29" fmla="*/ 3310768 h 3810000"/>
              <a:gd name="connsiteX30" fmla="*/ 3095077 w 3828444"/>
              <a:gd name="connsiteY30" fmla="*/ 3314827 h 3810000"/>
              <a:gd name="connsiteX31" fmla="*/ 3095077 w 3828444"/>
              <a:gd name="connsiteY31" fmla="*/ 3456404 h 3810000"/>
              <a:gd name="connsiteX32" fmla="*/ 3099136 w 3828444"/>
              <a:gd name="connsiteY32" fmla="*/ 3460463 h 3810000"/>
              <a:gd name="connsiteX33" fmla="*/ 3124365 w 3828444"/>
              <a:gd name="connsiteY33" fmla="*/ 3460463 h 3810000"/>
              <a:gd name="connsiteX34" fmla="*/ 3128436 w 3828444"/>
              <a:gd name="connsiteY34" fmla="*/ 3456404 h 3810000"/>
              <a:gd name="connsiteX35" fmla="*/ 3128436 w 3828444"/>
              <a:gd name="connsiteY35" fmla="*/ 3406114 h 3810000"/>
              <a:gd name="connsiteX36" fmla="*/ 3150886 w 3828444"/>
              <a:gd name="connsiteY36" fmla="*/ 3406114 h 3810000"/>
              <a:gd name="connsiteX37" fmla="*/ 3198577 w 3828444"/>
              <a:gd name="connsiteY37" fmla="*/ 3357992 h 3810000"/>
              <a:gd name="connsiteX38" fmla="*/ 3150623 w 3828444"/>
              <a:gd name="connsiteY38" fmla="*/ 3310768 h 3810000"/>
              <a:gd name="connsiteX39" fmla="*/ 2974263 w 3828444"/>
              <a:gd name="connsiteY39" fmla="*/ 3310768 h 3810000"/>
              <a:gd name="connsiteX40" fmla="*/ 2970204 w 3828444"/>
              <a:gd name="connsiteY40" fmla="*/ 3314827 h 3810000"/>
              <a:gd name="connsiteX41" fmla="*/ 2970204 w 3828444"/>
              <a:gd name="connsiteY41" fmla="*/ 3456404 h 3810000"/>
              <a:gd name="connsiteX42" fmla="*/ 2974263 w 3828444"/>
              <a:gd name="connsiteY42" fmla="*/ 3460463 h 3810000"/>
              <a:gd name="connsiteX43" fmla="*/ 3062808 w 3828444"/>
              <a:gd name="connsiteY43" fmla="*/ 3460463 h 3810000"/>
              <a:gd name="connsiteX44" fmla="*/ 3066867 w 3828444"/>
              <a:gd name="connsiteY44" fmla="*/ 3456404 h 3810000"/>
              <a:gd name="connsiteX45" fmla="*/ 3066867 w 3828444"/>
              <a:gd name="connsiteY45" fmla="*/ 3433091 h 3810000"/>
              <a:gd name="connsiteX46" fmla="*/ 3062808 w 3828444"/>
              <a:gd name="connsiteY46" fmla="*/ 3429032 h 3810000"/>
              <a:gd name="connsiteX47" fmla="*/ 3003563 w 3828444"/>
              <a:gd name="connsiteY47" fmla="*/ 3429032 h 3810000"/>
              <a:gd name="connsiteX48" fmla="*/ 3003563 w 3828444"/>
              <a:gd name="connsiteY48" fmla="*/ 3400152 h 3810000"/>
              <a:gd name="connsiteX49" fmla="*/ 3052319 w 3828444"/>
              <a:gd name="connsiteY49" fmla="*/ 3400152 h 3810000"/>
              <a:gd name="connsiteX50" fmla="*/ 3056390 w 3828444"/>
              <a:gd name="connsiteY50" fmla="*/ 3396104 h 3810000"/>
              <a:gd name="connsiteX51" fmla="*/ 3056390 w 3828444"/>
              <a:gd name="connsiteY51" fmla="*/ 3396092 h 3810000"/>
              <a:gd name="connsiteX52" fmla="*/ 3056390 w 3828444"/>
              <a:gd name="connsiteY52" fmla="*/ 3372816 h 3810000"/>
              <a:gd name="connsiteX53" fmla="*/ 3052319 w 3828444"/>
              <a:gd name="connsiteY53" fmla="*/ 3368757 h 3810000"/>
              <a:gd name="connsiteX54" fmla="*/ 3003563 w 3828444"/>
              <a:gd name="connsiteY54" fmla="*/ 3368757 h 3810000"/>
              <a:gd name="connsiteX55" fmla="*/ 3003563 w 3828444"/>
              <a:gd name="connsiteY55" fmla="*/ 3342199 h 3810000"/>
              <a:gd name="connsiteX56" fmla="*/ 3062808 w 3828444"/>
              <a:gd name="connsiteY56" fmla="*/ 3342199 h 3810000"/>
              <a:gd name="connsiteX57" fmla="*/ 3066867 w 3828444"/>
              <a:gd name="connsiteY57" fmla="*/ 3338140 h 3810000"/>
              <a:gd name="connsiteX58" fmla="*/ 3066867 w 3828444"/>
              <a:gd name="connsiteY58" fmla="*/ 3314827 h 3810000"/>
              <a:gd name="connsiteX59" fmla="*/ 3062808 w 3828444"/>
              <a:gd name="connsiteY59" fmla="*/ 3310768 h 3810000"/>
              <a:gd name="connsiteX60" fmla="*/ 2670275 w 3828444"/>
              <a:gd name="connsiteY60" fmla="*/ 3308648 h 3810000"/>
              <a:gd name="connsiteX61" fmla="*/ 2666204 w 3828444"/>
              <a:gd name="connsiteY61" fmla="*/ 3312492 h 3810000"/>
              <a:gd name="connsiteX62" fmla="*/ 2666432 w 3828444"/>
              <a:gd name="connsiteY62" fmla="*/ 3456427 h 3810000"/>
              <a:gd name="connsiteX63" fmla="*/ 2670491 w 3828444"/>
              <a:gd name="connsiteY63" fmla="*/ 3460487 h 3810000"/>
              <a:gd name="connsiteX64" fmla="*/ 2695935 w 3828444"/>
              <a:gd name="connsiteY64" fmla="*/ 3460487 h 3810000"/>
              <a:gd name="connsiteX65" fmla="*/ 2699994 w 3828444"/>
              <a:gd name="connsiteY65" fmla="*/ 3456427 h 3810000"/>
              <a:gd name="connsiteX66" fmla="*/ 2699994 w 3828444"/>
              <a:gd name="connsiteY66" fmla="*/ 3376635 h 3810000"/>
              <a:gd name="connsiteX67" fmla="*/ 2700221 w 3828444"/>
              <a:gd name="connsiteY67" fmla="*/ 3376635 h 3810000"/>
              <a:gd name="connsiteX68" fmla="*/ 2784684 w 3828444"/>
              <a:gd name="connsiteY68" fmla="*/ 3461540 h 3810000"/>
              <a:gd name="connsiteX69" fmla="*/ 2787461 w 3828444"/>
              <a:gd name="connsiteY69" fmla="*/ 3462594 h 3810000"/>
              <a:gd name="connsiteX70" fmla="*/ 2790886 w 3828444"/>
              <a:gd name="connsiteY70" fmla="*/ 3462594 h 3810000"/>
              <a:gd name="connsiteX71" fmla="*/ 2794957 w 3828444"/>
              <a:gd name="connsiteY71" fmla="*/ 3458750 h 3810000"/>
              <a:gd name="connsiteX72" fmla="*/ 2794957 w 3828444"/>
              <a:gd name="connsiteY72" fmla="*/ 3314827 h 3810000"/>
              <a:gd name="connsiteX73" fmla="*/ 2790886 w 3828444"/>
              <a:gd name="connsiteY73" fmla="*/ 3310768 h 3810000"/>
              <a:gd name="connsiteX74" fmla="*/ 2765274 w 3828444"/>
              <a:gd name="connsiteY74" fmla="*/ 3310768 h 3810000"/>
              <a:gd name="connsiteX75" fmla="*/ 2761215 w 3828444"/>
              <a:gd name="connsiteY75" fmla="*/ 3314827 h 3810000"/>
              <a:gd name="connsiteX76" fmla="*/ 2761215 w 3828444"/>
              <a:gd name="connsiteY76" fmla="*/ 3390776 h 3810000"/>
              <a:gd name="connsiteX77" fmla="*/ 2760952 w 3828444"/>
              <a:gd name="connsiteY77" fmla="*/ 3390776 h 3810000"/>
              <a:gd name="connsiteX78" fmla="*/ 2675627 w 3828444"/>
              <a:gd name="connsiteY78" fmla="*/ 3308648 h 3810000"/>
              <a:gd name="connsiteX79" fmla="*/ 3372088 w 3828444"/>
              <a:gd name="connsiteY79" fmla="*/ 3308625 h 3810000"/>
              <a:gd name="connsiteX80" fmla="*/ 3322685 w 3828444"/>
              <a:gd name="connsiteY80" fmla="*/ 3351191 h 3810000"/>
              <a:gd name="connsiteX81" fmla="*/ 3364174 w 3828444"/>
              <a:gd name="connsiteY81" fmla="*/ 3398452 h 3810000"/>
              <a:gd name="connsiteX82" fmla="*/ 3386205 w 3828444"/>
              <a:gd name="connsiteY82" fmla="*/ 3420004 h 3810000"/>
              <a:gd name="connsiteX83" fmla="*/ 3371454 w 3828444"/>
              <a:gd name="connsiteY83" fmla="*/ 3432828 h 3810000"/>
              <a:gd name="connsiteX84" fmla="*/ 3341077 w 3828444"/>
              <a:gd name="connsiteY84" fmla="*/ 3421070 h 3810000"/>
              <a:gd name="connsiteX85" fmla="*/ 3333809 w 3828444"/>
              <a:gd name="connsiteY85" fmla="*/ 3422351 h 3810000"/>
              <a:gd name="connsiteX86" fmla="*/ 3323751 w 3828444"/>
              <a:gd name="connsiteY86" fmla="*/ 3440108 h 3810000"/>
              <a:gd name="connsiteX87" fmla="*/ 3324828 w 3828444"/>
              <a:gd name="connsiteY87" fmla="*/ 3446095 h 3810000"/>
              <a:gd name="connsiteX88" fmla="*/ 3372950 w 3828444"/>
              <a:gd name="connsiteY88" fmla="*/ 3462559 h 3810000"/>
              <a:gd name="connsiteX89" fmla="*/ 3423420 w 3828444"/>
              <a:gd name="connsiteY89" fmla="*/ 3418256 h 3810000"/>
              <a:gd name="connsiteX90" fmla="*/ 3380218 w 3828444"/>
              <a:gd name="connsiteY90" fmla="*/ 3369571 h 3810000"/>
              <a:gd name="connsiteX91" fmla="*/ 3356906 w 3828444"/>
              <a:gd name="connsiteY91" fmla="*/ 3348833 h 3810000"/>
              <a:gd name="connsiteX92" fmla="*/ 3370376 w 3828444"/>
              <a:gd name="connsiteY92" fmla="*/ 3337925 h 3810000"/>
              <a:gd name="connsiteX93" fmla="*/ 3400957 w 3828444"/>
              <a:gd name="connsiteY93" fmla="*/ 3350748 h 3810000"/>
              <a:gd name="connsiteX94" fmla="*/ 3408225 w 3828444"/>
              <a:gd name="connsiteY94" fmla="*/ 3347983 h 3810000"/>
              <a:gd name="connsiteX95" fmla="*/ 3419133 w 3828444"/>
              <a:gd name="connsiteY95" fmla="*/ 3331519 h 3810000"/>
              <a:gd name="connsiteX96" fmla="*/ 3417852 w 3828444"/>
              <a:gd name="connsiteY96" fmla="*/ 3324670 h 3810000"/>
              <a:gd name="connsiteX97" fmla="*/ 3372088 w 3828444"/>
              <a:gd name="connsiteY97" fmla="*/ 3308625 h 3810000"/>
              <a:gd name="connsiteX98" fmla="*/ 2896099 w 3828444"/>
              <a:gd name="connsiteY98" fmla="*/ 3308625 h 3810000"/>
              <a:gd name="connsiteX99" fmla="*/ 2818154 w 3828444"/>
              <a:gd name="connsiteY99" fmla="*/ 3384650 h 3810000"/>
              <a:gd name="connsiteX100" fmla="*/ 2894179 w 3828444"/>
              <a:gd name="connsiteY100" fmla="*/ 3462595 h 3810000"/>
              <a:gd name="connsiteX101" fmla="*/ 2896099 w 3828444"/>
              <a:gd name="connsiteY101" fmla="*/ 3462595 h 3810000"/>
              <a:gd name="connsiteX102" fmla="*/ 2948065 w 3828444"/>
              <a:gd name="connsiteY102" fmla="*/ 3441856 h 3810000"/>
              <a:gd name="connsiteX103" fmla="*/ 2948292 w 3828444"/>
              <a:gd name="connsiteY103" fmla="*/ 3436085 h 3810000"/>
              <a:gd name="connsiteX104" fmla="*/ 2931613 w 3828444"/>
              <a:gd name="connsiteY104" fmla="*/ 3418316 h 3810000"/>
              <a:gd name="connsiteX105" fmla="*/ 2926045 w 3828444"/>
              <a:gd name="connsiteY105" fmla="*/ 3418112 h 3810000"/>
              <a:gd name="connsiteX106" fmla="*/ 2897452 w 3828444"/>
              <a:gd name="connsiteY106" fmla="*/ 3428386 h 3810000"/>
              <a:gd name="connsiteX107" fmla="*/ 2855317 w 3828444"/>
              <a:gd name="connsiteY107" fmla="*/ 3384969 h 3810000"/>
              <a:gd name="connsiteX108" fmla="*/ 2897177 w 3828444"/>
              <a:gd name="connsiteY108" fmla="*/ 3340918 h 3810000"/>
              <a:gd name="connsiteX109" fmla="*/ 2926045 w 3828444"/>
              <a:gd name="connsiteY109" fmla="*/ 3351826 h 3810000"/>
              <a:gd name="connsiteX110" fmla="*/ 2931345 w 3828444"/>
              <a:gd name="connsiteY110" fmla="*/ 3351879 h 3810000"/>
              <a:gd name="connsiteX111" fmla="*/ 2931397 w 3828444"/>
              <a:gd name="connsiteY111" fmla="*/ 3351826 h 3810000"/>
              <a:gd name="connsiteX112" fmla="*/ 2948065 w 3828444"/>
              <a:gd name="connsiteY112" fmla="*/ 3334500 h 3810000"/>
              <a:gd name="connsiteX113" fmla="*/ 2948274 w 3828444"/>
              <a:gd name="connsiteY113" fmla="*/ 3328899 h 3810000"/>
              <a:gd name="connsiteX114" fmla="*/ 2947861 w 3828444"/>
              <a:gd name="connsiteY114" fmla="*/ 3328513 h 3810000"/>
              <a:gd name="connsiteX115" fmla="*/ 2896099 w 3828444"/>
              <a:gd name="connsiteY115" fmla="*/ 3308625 h 3810000"/>
              <a:gd name="connsiteX116" fmla="*/ 2427401 w 3828444"/>
              <a:gd name="connsiteY116" fmla="*/ 3308625 h 3810000"/>
              <a:gd name="connsiteX117" fmla="*/ 2349456 w 3828444"/>
              <a:gd name="connsiteY117" fmla="*/ 3384650 h 3810000"/>
              <a:gd name="connsiteX118" fmla="*/ 2425481 w 3828444"/>
              <a:gd name="connsiteY118" fmla="*/ 3462595 h 3810000"/>
              <a:gd name="connsiteX119" fmla="*/ 2427401 w 3828444"/>
              <a:gd name="connsiteY119" fmla="*/ 3462595 h 3810000"/>
              <a:gd name="connsiteX120" fmla="*/ 2479367 w 3828444"/>
              <a:gd name="connsiteY120" fmla="*/ 3441856 h 3810000"/>
              <a:gd name="connsiteX121" fmla="*/ 2479582 w 3828444"/>
              <a:gd name="connsiteY121" fmla="*/ 3436085 h 3810000"/>
              <a:gd name="connsiteX122" fmla="*/ 2462915 w 3828444"/>
              <a:gd name="connsiteY122" fmla="*/ 3418316 h 3810000"/>
              <a:gd name="connsiteX123" fmla="*/ 2457347 w 3828444"/>
              <a:gd name="connsiteY123" fmla="*/ 3418112 h 3810000"/>
              <a:gd name="connsiteX124" fmla="*/ 2428694 w 3828444"/>
              <a:gd name="connsiteY124" fmla="*/ 3428374 h 3810000"/>
              <a:gd name="connsiteX125" fmla="*/ 2386559 w 3828444"/>
              <a:gd name="connsiteY125" fmla="*/ 3384957 h 3810000"/>
              <a:gd name="connsiteX126" fmla="*/ 2428479 w 3828444"/>
              <a:gd name="connsiteY126" fmla="*/ 3340918 h 3810000"/>
              <a:gd name="connsiteX127" fmla="*/ 2457347 w 3828444"/>
              <a:gd name="connsiteY127" fmla="*/ 3351826 h 3810000"/>
              <a:gd name="connsiteX128" fmla="*/ 2462630 w 3828444"/>
              <a:gd name="connsiteY128" fmla="*/ 3351884 h 3810000"/>
              <a:gd name="connsiteX129" fmla="*/ 2462688 w 3828444"/>
              <a:gd name="connsiteY129" fmla="*/ 3351826 h 3810000"/>
              <a:gd name="connsiteX130" fmla="*/ 2479367 w 3828444"/>
              <a:gd name="connsiteY130" fmla="*/ 3334500 h 3810000"/>
              <a:gd name="connsiteX131" fmla="*/ 2479576 w 3828444"/>
              <a:gd name="connsiteY131" fmla="*/ 3328899 h 3810000"/>
              <a:gd name="connsiteX132" fmla="*/ 2479163 w 3828444"/>
              <a:gd name="connsiteY132" fmla="*/ 3328513 h 3810000"/>
              <a:gd name="connsiteX133" fmla="*/ 2427401 w 3828444"/>
              <a:gd name="connsiteY133" fmla="*/ 3308625 h 3810000"/>
              <a:gd name="connsiteX134" fmla="*/ 2565362 w 3828444"/>
              <a:gd name="connsiteY134" fmla="*/ 3308624 h 3810000"/>
              <a:gd name="connsiteX135" fmla="*/ 2488431 w 3828444"/>
              <a:gd name="connsiteY135" fmla="*/ 3385675 h 3810000"/>
              <a:gd name="connsiteX136" fmla="*/ 2565482 w 3828444"/>
              <a:gd name="connsiteY136" fmla="*/ 3462606 h 3810000"/>
              <a:gd name="connsiteX137" fmla="*/ 2642412 w 3828444"/>
              <a:gd name="connsiteY137" fmla="*/ 3385831 h 3810000"/>
              <a:gd name="connsiteX138" fmla="*/ 2566359 w 3828444"/>
              <a:gd name="connsiteY138" fmla="*/ 3308626 h 3810000"/>
              <a:gd name="connsiteX139" fmla="*/ 2565362 w 3828444"/>
              <a:gd name="connsiteY139" fmla="*/ 3308624 h 3810000"/>
              <a:gd name="connsiteX140" fmla="*/ 3093888 w 3828444"/>
              <a:gd name="connsiteY140" fmla="*/ 3247583 h 3810000"/>
              <a:gd name="connsiteX141" fmla="*/ 3093904 w 3828444"/>
              <a:gd name="connsiteY141" fmla="*/ 3247583 h 3810000"/>
              <a:gd name="connsiteX142" fmla="*/ 3093820 w 3828444"/>
              <a:gd name="connsiteY142" fmla="*/ 3247607 h 3810000"/>
              <a:gd name="connsiteX143" fmla="*/ 3017607 w 3828444"/>
              <a:gd name="connsiteY143" fmla="*/ 3153960 h 3810000"/>
              <a:gd name="connsiteX144" fmla="*/ 3091976 w 3828444"/>
              <a:gd name="connsiteY144" fmla="*/ 3153960 h 3810000"/>
              <a:gd name="connsiteX145" fmla="*/ 3147055 w 3828444"/>
              <a:gd name="connsiteY145" fmla="*/ 3199652 h 3810000"/>
              <a:gd name="connsiteX146" fmla="*/ 3132130 w 3828444"/>
              <a:gd name="connsiteY146" fmla="*/ 3234132 h 3810000"/>
              <a:gd name="connsiteX147" fmla="*/ 3093888 w 3828444"/>
              <a:gd name="connsiteY147" fmla="*/ 3247583 h 3810000"/>
              <a:gd name="connsiteX148" fmla="*/ 3017607 w 3828444"/>
              <a:gd name="connsiteY148" fmla="*/ 3247583 h 3810000"/>
              <a:gd name="connsiteX149" fmla="*/ 2040795 w 3828444"/>
              <a:gd name="connsiteY149" fmla="*/ 3092632 h 3810000"/>
              <a:gd name="connsiteX150" fmla="*/ 2206799 w 3828444"/>
              <a:gd name="connsiteY150" fmla="*/ 3258599 h 3810000"/>
              <a:gd name="connsiteX151" fmla="*/ 2040795 w 3828444"/>
              <a:gd name="connsiteY151" fmla="*/ 3424650 h 3810000"/>
              <a:gd name="connsiteX152" fmla="*/ 2031372 w 3828444"/>
              <a:gd name="connsiteY152" fmla="*/ 3092632 h 3810000"/>
              <a:gd name="connsiteX153" fmla="*/ 2031372 w 3828444"/>
              <a:gd name="connsiteY153" fmla="*/ 3424614 h 3810000"/>
              <a:gd name="connsiteX154" fmla="*/ 1865321 w 3828444"/>
              <a:gd name="connsiteY154" fmla="*/ 3258599 h 3810000"/>
              <a:gd name="connsiteX155" fmla="*/ 2036078 w 3828444"/>
              <a:gd name="connsiteY155" fmla="*/ 3054316 h 3810000"/>
              <a:gd name="connsiteX156" fmla="*/ 1831795 w 3828444"/>
              <a:gd name="connsiteY156" fmla="*/ 3258599 h 3810000"/>
              <a:gd name="connsiteX157" fmla="*/ 2036078 w 3828444"/>
              <a:gd name="connsiteY157" fmla="*/ 3462870 h 3810000"/>
              <a:gd name="connsiteX158" fmla="*/ 2240349 w 3828444"/>
              <a:gd name="connsiteY158" fmla="*/ 3258599 h 3810000"/>
              <a:gd name="connsiteX159" fmla="*/ 1831292 w 3828444"/>
              <a:gd name="connsiteY159" fmla="*/ 3053813 h 3810000"/>
              <a:gd name="connsiteX160" fmla="*/ 2240876 w 3828444"/>
              <a:gd name="connsiteY160" fmla="*/ 3053813 h 3810000"/>
              <a:gd name="connsiteX161" fmla="*/ 2240876 w 3828444"/>
              <a:gd name="connsiteY161" fmla="*/ 3463397 h 3810000"/>
              <a:gd name="connsiteX162" fmla="*/ 1831292 w 3828444"/>
              <a:gd name="connsiteY162" fmla="*/ 3463397 h 3810000"/>
              <a:gd name="connsiteX163" fmla="*/ 3017931 w 3828444"/>
              <a:gd name="connsiteY163" fmla="*/ 3050017 h 3810000"/>
              <a:gd name="connsiteX164" fmla="*/ 3089773 w 3828444"/>
              <a:gd name="connsiteY164" fmla="*/ 3050017 h 3810000"/>
              <a:gd name="connsiteX165" fmla="*/ 3139967 w 3828444"/>
              <a:gd name="connsiteY165" fmla="*/ 3094739 h 3810000"/>
              <a:gd name="connsiteX166" fmla="*/ 3092072 w 3828444"/>
              <a:gd name="connsiteY166" fmla="*/ 3140119 h 3810000"/>
              <a:gd name="connsiteX167" fmla="*/ 3018027 w 3828444"/>
              <a:gd name="connsiteY167" fmla="*/ 3140119 h 3810000"/>
              <a:gd name="connsiteX168" fmla="*/ 3466045 w 3828444"/>
              <a:gd name="connsiteY168" fmla="*/ 3048964 h 3810000"/>
              <a:gd name="connsiteX169" fmla="*/ 3473098 w 3828444"/>
              <a:gd name="connsiteY169" fmla="*/ 3048964 h 3810000"/>
              <a:gd name="connsiteX170" fmla="*/ 3479623 w 3828444"/>
              <a:gd name="connsiteY170" fmla="*/ 3054088 h 3810000"/>
              <a:gd name="connsiteX171" fmla="*/ 3473900 w 3828444"/>
              <a:gd name="connsiteY171" fmla="*/ 3059285 h 3810000"/>
              <a:gd name="connsiteX172" fmla="*/ 3466045 w 3828444"/>
              <a:gd name="connsiteY172" fmla="*/ 3059285 h 3810000"/>
              <a:gd name="connsiteX173" fmla="*/ 3464178 w 3828444"/>
              <a:gd name="connsiteY173" fmla="*/ 3046569 h 3810000"/>
              <a:gd name="connsiteX174" fmla="*/ 3463387 w 3828444"/>
              <a:gd name="connsiteY174" fmla="*/ 3047405 h 3810000"/>
              <a:gd name="connsiteX175" fmla="*/ 3463387 w 3828444"/>
              <a:gd name="connsiteY175" fmla="*/ 3047431 h 3810000"/>
              <a:gd name="connsiteX176" fmla="*/ 3463387 w 3828444"/>
              <a:gd name="connsiteY176" fmla="*/ 3070265 h 3810000"/>
              <a:gd name="connsiteX177" fmla="*/ 3464154 w 3828444"/>
              <a:gd name="connsiteY177" fmla="*/ 3071126 h 3810000"/>
              <a:gd name="connsiteX178" fmla="*/ 3464178 w 3828444"/>
              <a:gd name="connsiteY178" fmla="*/ 3071127 h 3810000"/>
              <a:gd name="connsiteX179" fmla="*/ 3465243 w 3828444"/>
              <a:gd name="connsiteY179" fmla="*/ 3071127 h 3810000"/>
              <a:gd name="connsiteX180" fmla="*/ 3466045 w 3828444"/>
              <a:gd name="connsiteY180" fmla="*/ 3070265 h 3810000"/>
              <a:gd name="connsiteX181" fmla="*/ 3466045 w 3828444"/>
              <a:gd name="connsiteY181" fmla="*/ 3061740 h 3810000"/>
              <a:gd name="connsiteX182" fmla="*/ 3473230 w 3828444"/>
              <a:gd name="connsiteY182" fmla="*/ 3061740 h 3810000"/>
              <a:gd name="connsiteX183" fmla="*/ 3477696 w 3828444"/>
              <a:gd name="connsiteY183" fmla="*/ 3070397 h 3810000"/>
              <a:gd name="connsiteX184" fmla="*/ 3478630 w 3828444"/>
              <a:gd name="connsiteY184" fmla="*/ 3071067 h 3810000"/>
              <a:gd name="connsiteX185" fmla="*/ 3480150 w 3828444"/>
              <a:gd name="connsiteY185" fmla="*/ 3071067 h 3810000"/>
              <a:gd name="connsiteX186" fmla="*/ 3480821 w 3828444"/>
              <a:gd name="connsiteY186" fmla="*/ 3070526 h 3810000"/>
              <a:gd name="connsiteX187" fmla="*/ 3480689 w 3828444"/>
              <a:gd name="connsiteY187" fmla="*/ 3070073 h 3810000"/>
              <a:gd name="connsiteX188" fmla="*/ 3476019 w 3828444"/>
              <a:gd name="connsiteY188" fmla="*/ 3061500 h 3810000"/>
              <a:gd name="connsiteX189" fmla="*/ 3482353 w 3828444"/>
              <a:gd name="connsiteY189" fmla="*/ 3054088 h 3810000"/>
              <a:gd name="connsiteX190" fmla="*/ 3473900 w 3828444"/>
              <a:gd name="connsiteY190" fmla="*/ 3046569 h 3810000"/>
              <a:gd name="connsiteX191" fmla="*/ 3471973 w 3828444"/>
              <a:gd name="connsiteY191" fmla="*/ 3037636 h 3810000"/>
              <a:gd name="connsiteX192" fmla="*/ 3493286 w 3828444"/>
              <a:gd name="connsiteY192" fmla="*/ 3058949 h 3810000"/>
              <a:gd name="connsiteX193" fmla="*/ 3471901 w 3828444"/>
              <a:gd name="connsiteY193" fmla="*/ 3080334 h 3810000"/>
              <a:gd name="connsiteX194" fmla="*/ 3450588 w 3828444"/>
              <a:gd name="connsiteY194" fmla="*/ 3058949 h 3810000"/>
              <a:gd name="connsiteX195" fmla="*/ 3471973 w 3828444"/>
              <a:gd name="connsiteY195" fmla="*/ 3037636 h 3810000"/>
              <a:gd name="connsiteX196" fmla="*/ 2558178 w 3828444"/>
              <a:gd name="connsiteY196" fmla="*/ 3035888 h 3810000"/>
              <a:gd name="connsiteX197" fmla="*/ 2555616 w 3828444"/>
              <a:gd name="connsiteY197" fmla="*/ 3040678 h 3810000"/>
              <a:gd name="connsiteX198" fmla="*/ 2621579 w 3828444"/>
              <a:gd name="connsiteY198" fmla="*/ 3145914 h 3810000"/>
              <a:gd name="connsiteX199" fmla="*/ 2551748 w 3828444"/>
              <a:gd name="connsiteY199" fmla="*/ 3256288 h 3810000"/>
              <a:gd name="connsiteX200" fmla="*/ 2554323 w 3828444"/>
              <a:gd name="connsiteY200" fmla="*/ 3261125 h 3810000"/>
              <a:gd name="connsiteX201" fmla="*/ 2564584 w 3828444"/>
              <a:gd name="connsiteY201" fmla="*/ 3261125 h 3810000"/>
              <a:gd name="connsiteX202" fmla="*/ 2568763 w 3828444"/>
              <a:gd name="connsiteY202" fmla="*/ 3259197 h 3810000"/>
              <a:gd name="connsiteX203" fmla="*/ 2630882 w 3828444"/>
              <a:gd name="connsiteY203" fmla="*/ 3159756 h 3810000"/>
              <a:gd name="connsiteX204" fmla="*/ 2631206 w 3828444"/>
              <a:gd name="connsiteY204" fmla="*/ 3159756 h 3810000"/>
              <a:gd name="connsiteX205" fmla="*/ 2694271 w 3828444"/>
              <a:gd name="connsiteY205" fmla="*/ 3259197 h 3810000"/>
              <a:gd name="connsiteX206" fmla="*/ 2698462 w 3828444"/>
              <a:gd name="connsiteY206" fmla="*/ 3261125 h 3810000"/>
              <a:gd name="connsiteX207" fmla="*/ 2708759 w 3828444"/>
              <a:gd name="connsiteY207" fmla="*/ 3261125 h 3810000"/>
              <a:gd name="connsiteX208" fmla="*/ 2711333 w 3828444"/>
              <a:gd name="connsiteY208" fmla="*/ 3256336 h 3810000"/>
              <a:gd name="connsiteX209" fmla="*/ 2640892 w 3828444"/>
              <a:gd name="connsiteY209" fmla="*/ 3145914 h 3810000"/>
              <a:gd name="connsiteX210" fmla="*/ 2707179 w 3828444"/>
              <a:gd name="connsiteY210" fmla="*/ 3040678 h 3810000"/>
              <a:gd name="connsiteX211" fmla="*/ 2704604 w 3828444"/>
              <a:gd name="connsiteY211" fmla="*/ 3035888 h 3810000"/>
              <a:gd name="connsiteX212" fmla="*/ 2694307 w 3828444"/>
              <a:gd name="connsiteY212" fmla="*/ 3035888 h 3810000"/>
              <a:gd name="connsiteX213" fmla="*/ 2690128 w 3828444"/>
              <a:gd name="connsiteY213" fmla="*/ 3037816 h 3810000"/>
              <a:gd name="connsiteX214" fmla="*/ 2631241 w 3828444"/>
              <a:gd name="connsiteY214" fmla="*/ 3132408 h 3810000"/>
              <a:gd name="connsiteX215" fmla="*/ 2630918 w 3828444"/>
              <a:gd name="connsiteY215" fmla="*/ 3132408 h 3810000"/>
              <a:gd name="connsiteX216" fmla="*/ 2572666 w 3828444"/>
              <a:gd name="connsiteY216" fmla="*/ 3037816 h 3810000"/>
              <a:gd name="connsiteX217" fmla="*/ 2568475 w 3828444"/>
              <a:gd name="connsiteY217" fmla="*/ 3035888 h 3810000"/>
              <a:gd name="connsiteX218" fmla="*/ 3261452 w 3828444"/>
              <a:gd name="connsiteY218" fmla="*/ 3035852 h 3810000"/>
              <a:gd name="connsiteX219" fmla="*/ 3257261 w 3828444"/>
              <a:gd name="connsiteY219" fmla="*/ 3039776 h 3810000"/>
              <a:gd name="connsiteX220" fmla="*/ 3257261 w 3828444"/>
              <a:gd name="connsiteY220" fmla="*/ 3040031 h 3810000"/>
              <a:gd name="connsiteX221" fmla="*/ 3257261 w 3828444"/>
              <a:gd name="connsiteY221" fmla="*/ 3044821 h 3810000"/>
              <a:gd name="connsiteX222" fmla="*/ 3261452 w 3828444"/>
              <a:gd name="connsiteY222" fmla="*/ 3049610 h 3810000"/>
              <a:gd name="connsiteX223" fmla="*/ 3330288 w 3828444"/>
              <a:gd name="connsiteY223" fmla="*/ 3049610 h 3810000"/>
              <a:gd name="connsiteX224" fmla="*/ 3330288 w 3828444"/>
              <a:gd name="connsiteY224" fmla="*/ 3256934 h 3810000"/>
              <a:gd name="connsiteX225" fmla="*/ 3334479 w 3828444"/>
              <a:gd name="connsiteY225" fmla="*/ 3261125 h 3810000"/>
              <a:gd name="connsiteX226" fmla="*/ 3340262 w 3828444"/>
              <a:gd name="connsiteY226" fmla="*/ 3261125 h 3810000"/>
              <a:gd name="connsiteX227" fmla="*/ 3345423 w 3828444"/>
              <a:gd name="connsiteY227" fmla="*/ 3256934 h 3810000"/>
              <a:gd name="connsiteX228" fmla="*/ 3345423 w 3828444"/>
              <a:gd name="connsiteY228" fmla="*/ 3049694 h 3810000"/>
              <a:gd name="connsiteX229" fmla="*/ 3417648 w 3828444"/>
              <a:gd name="connsiteY229" fmla="*/ 3049694 h 3810000"/>
              <a:gd name="connsiteX230" fmla="*/ 3421827 w 3828444"/>
              <a:gd name="connsiteY230" fmla="*/ 3045758 h 3810000"/>
              <a:gd name="connsiteX231" fmla="*/ 3421827 w 3828444"/>
              <a:gd name="connsiteY231" fmla="*/ 3045503 h 3810000"/>
              <a:gd name="connsiteX232" fmla="*/ 3421827 w 3828444"/>
              <a:gd name="connsiteY232" fmla="*/ 3040031 h 3810000"/>
              <a:gd name="connsiteX233" fmla="*/ 3417912 w 3828444"/>
              <a:gd name="connsiteY233" fmla="*/ 3035853 h 3810000"/>
              <a:gd name="connsiteX234" fmla="*/ 3417660 w 3828444"/>
              <a:gd name="connsiteY234" fmla="*/ 3035852 h 3810000"/>
              <a:gd name="connsiteX235" fmla="*/ 3206792 w 3828444"/>
              <a:gd name="connsiteY235" fmla="*/ 3035852 h 3810000"/>
              <a:gd name="connsiteX236" fmla="*/ 3202613 w 3828444"/>
              <a:gd name="connsiteY236" fmla="*/ 3040031 h 3810000"/>
              <a:gd name="connsiteX237" fmla="*/ 3202613 w 3828444"/>
              <a:gd name="connsiteY237" fmla="*/ 3256934 h 3810000"/>
              <a:gd name="connsiteX238" fmla="*/ 3206780 w 3828444"/>
              <a:gd name="connsiteY238" fmla="*/ 3261125 h 3810000"/>
              <a:gd name="connsiteX239" fmla="*/ 3213557 w 3828444"/>
              <a:gd name="connsiteY239" fmla="*/ 3261125 h 3810000"/>
              <a:gd name="connsiteX240" fmla="*/ 3218059 w 3828444"/>
              <a:gd name="connsiteY240" fmla="*/ 3256964 h 3810000"/>
              <a:gd name="connsiteX241" fmla="*/ 3218059 w 3828444"/>
              <a:gd name="connsiteY241" fmla="*/ 3256934 h 3810000"/>
              <a:gd name="connsiteX242" fmla="*/ 3218059 w 3828444"/>
              <a:gd name="connsiteY242" fmla="*/ 3040031 h 3810000"/>
              <a:gd name="connsiteX243" fmla="*/ 3213880 w 3828444"/>
              <a:gd name="connsiteY243" fmla="*/ 3035852 h 3810000"/>
              <a:gd name="connsiteX244" fmla="*/ 3006951 w 3828444"/>
              <a:gd name="connsiteY244" fmla="*/ 3035852 h 3810000"/>
              <a:gd name="connsiteX245" fmla="*/ 3002820 w 3828444"/>
              <a:gd name="connsiteY245" fmla="*/ 3040031 h 3810000"/>
              <a:gd name="connsiteX246" fmla="*/ 3002820 w 3828444"/>
              <a:gd name="connsiteY246" fmla="*/ 3256934 h 3810000"/>
              <a:gd name="connsiteX247" fmla="*/ 3006999 w 3828444"/>
              <a:gd name="connsiteY247" fmla="*/ 3261125 h 3810000"/>
              <a:gd name="connsiteX248" fmla="*/ 3092623 w 3828444"/>
              <a:gd name="connsiteY248" fmla="*/ 3261125 h 3810000"/>
              <a:gd name="connsiteX249" fmla="*/ 3163423 w 3828444"/>
              <a:gd name="connsiteY249" fmla="*/ 3199975 h 3810000"/>
              <a:gd name="connsiteX250" fmla="*/ 3120904 w 3828444"/>
              <a:gd name="connsiteY250" fmla="*/ 3146225 h 3810000"/>
              <a:gd name="connsiteX251" fmla="*/ 3156299 w 3828444"/>
              <a:gd name="connsiteY251" fmla="*/ 3094104 h 3810000"/>
              <a:gd name="connsiteX252" fmla="*/ 3089689 w 3828444"/>
              <a:gd name="connsiteY252" fmla="*/ 3035852 h 3810000"/>
              <a:gd name="connsiteX253" fmla="*/ 2949669 w 3828444"/>
              <a:gd name="connsiteY253" fmla="*/ 3035852 h 3810000"/>
              <a:gd name="connsiteX254" fmla="*/ 2945478 w 3828444"/>
              <a:gd name="connsiteY254" fmla="*/ 3040031 h 3810000"/>
              <a:gd name="connsiteX255" fmla="*/ 2945478 w 3828444"/>
              <a:gd name="connsiteY255" fmla="*/ 3256934 h 3810000"/>
              <a:gd name="connsiteX256" fmla="*/ 2949669 w 3828444"/>
              <a:gd name="connsiteY256" fmla="*/ 3261125 h 3810000"/>
              <a:gd name="connsiteX257" fmla="*/ 2956422 w 3828444"/>
              <a:gd name="connsiteY257" fmla="*/ 3261125 h 3810000"/>
              <a:gd name="connsiteX258" fmla="*/ 2960935 w 3828444"/>
              <a:gd name="connsiteY258" fmla="*/ 3256976 h 3810000"/>
              <a:gd name="connsiteX259" fmla="*/ 2960936 w 3828444"/>
              <a:gd name="connsiteY259" fmla="*/ 3256934 h 3810000"/>
              <a:gd name="connsiteX260" fmla="*/ 2960936 w 3828444"/>
              <a:gd name="connsiteY260" fmla="*/ 3040031 h 3810000"/>
              <a:gd name="connsiteX261" fmla="*/ 2956745 w 3828444"/>
              <a:gd name="connsiteY261" fmla="*/ 3035852 h 3810000"/>
              <a:gd name="connsiteX262" fmla="*/ 2747781 w 3828444"/>
              <a:gd name="connsiteY262" fmla="*/ 3035852 h 3810000"/>
              <a:gd name="connsiteX263" fmla="*/ 2743602 w 3828444"/>
              <a:gd name="connsiteY263" fmla="*/ 3040031 h 3810000"/>
              <a:gd name="connsiteX264" fmla="*/ 2743602 w 3828444"/>
              <a:gd name="connsiteY264" fmla="*/ 3256934 h 3810000"/>
              <a:gd name="connsiteX265" fmla="*/ 2747781 w 3828444"/>
              <a:gd name="connsiteY265" fmla="*/ 3261125 h 3810000"/>
              <a:gd name="connsiteX266" fmla="*/ 2754546 w 3828444"/>
              <a:gd name="connsiteY266" fmla="*/ 3261125 h 3810000"/>
              <a:gd name="connsiteX267" fmla="*/ 2758725 w 3828444"/>
              <a:gd name="connsiteY267" fmla="*/ 3257214 h 3810000"/>
              <a:gd name="connsiteX268" fmla="*/ 2758725 w 3828444"/>
              <a:gd name="connsiteY268" fmla="*/ 3256934 h 3810000"/>
              <a:gd name="connsiteX269" fmla="*/ 2758725 w 3828444"/>
              <a:gd name="connsiteY269" fmla="*/ 3152356 h 3810000"/>
              <a:gd name="connsiteX270" fmla="*/ 2888040 w 3828444"/>
              <a:gd name="connsiteY270" fmla="*/ 3152356 h 3810000"/>
              <a:gd name="connsiteX271" fmla="*/ 2888040 w 3828444"/>
              <a:gd name="connsiteY271" fmla="*/ 3256934 h 3810000"/>
              <a:gd name="connsiteX272" fmla="*/ 2892207 w 3828444"/>
              <a:gd name="connsiteY272" fmla="*/ 3261125 h 3810000"/>
              <a:gd name="connsiteX273" fmla="*/ 2898972 w 3828444"/>
              <a:gd name="connsiteY273" fmla="*/ 3261125 h 3810000"/>
              <a:gd name="connsiteX274" fmla="*/ 2903151 w 3828444"/>
              <a:gd name="connsiteY274" fmla="*/ 3257214 h 3810000"/>
              <a:gd name="connsiteX275" fmla="*/ 2903151 w 3828444"/>
              <a:gd name="connsiteY275" fmla="*/ 3256934 h 3810000"/>
              <a:gd name="connsiteX276" fmla="*/ 2903151 w 3828444"/>
              <a:gd name="connsiteY276" fmla="*/ 3040031 h 3810000"/>
              <a:gd name="connsiteX277" fmla="*/ 2899241 w 3828444"/>
              <a:gd name="connsiteY277" fmla="*/ 3035852 h 3810000"/>
              <a:gd name="connsiteX278" fmla="*/ 2898972 w 3828444"/>
              <a:gd name="connsiteY278" fmla="*/ 3035852 h 3810000"/>
              <a:gd name="connsiteX279" fmla="*/ 2892207 w 3828444"/>
              <a:gd name="connsiteY279" fmla="*/ 3035852 h 3810000"/>
              <a:gd name="connsiteX280" fmla="*/ 2888040 w 3828444"/>
              <a:gd name="connsiteY280" fmla="*/ 3040031 h 3810000"/>
              <a:gd name="connsiteX281" fmla="*/ 2888040 w 3828444"/>
              <a:gd name="connsiteY281" fmla="*/ 3138838 h 3810000"/>
              <a:gd name="connsiteX282" fmla="*/ 2758725 w 3828444"/>
              <a:gd name="connsiteY282" fmla="*/ 3138838 h 3810000"/>
              <a:gd name="connsiteX283" fmla="*/ 2758725 w 3828444"/>
              <a:gd name="connsiteY283" fmla="*/ 3040031 h 3810000"/>
              <a:gd name="connsiteX284" fmla="*/ 2754814 w 3828444"/>
              <a:gd name="connsiteY284" fmla="*/ 3035852 h 3810000"/>
              <a:gd name="connsiteX285" fmla="*/ 2754546 w 3828444"/>
              <a:gd name="connsiteY285" fmla="*/ 3035852 h 3810000"/>
              <a:gd name="connsiteX286" fmla="*/ 2365821 w 3828444"/>
              <a:gd name="connsiteY286" fmla="*/ 3035852 h 3810000"/>
              <a:gd name="connsiteX287" fmla="*/ 2361642 w 3828444"/>
              <a:gd name="connsiteY287" fmla="*/ 3040031 h 3810000"/>
              <a:gd name="connsiteX288" fmla="*/ 2361642 w 3828444"/>
              <a:gd name="connsiteY288" fmla="*/ 3256934 h 3810000"/>
              <a:gd name="connsiteX289" fmla="*/ 2365821 w 3828444"/>
              <a:gd name="connsiteY289" fmla="*/ 3261125 h 3810000"/>
              <a:gd name="connsiteX290" fmla="*/ 2516330 w 3828444"/>
              <a:gd name="connsiteY290" fmla="*/ 3261125 h 3810000"/>
              <a:gd name="connsiteX291" fmla="*/ 2520509 w 3828444"/>
              <a:gd name="connsiteY291" fmla="*/ 3256934 h 3810000"/>
              <a:gd name="connsiteX292" fmla="*/ 2520509 w 3828444"/>
              <a:gd name="connsiteY292" fmla="*/ 3251797 h 3810000"/>
              <a:gd name="connsiteX293" fmla="*/ 2516330 w 3828444"/>
              <a:gd name="connsiteY293" fmla="*/ 3247607 h 3810000"/>
              <a:gd name="connsiteX294" fmla="*/ 2377052 w 3828444"/>
              <a:gd name="connsiteY294" fmla="*/ 3247607 h 3810000"/>
              <a:gd name="connsiteX295" fmla="*/ 2377052 w 3828444"/>
              <a:gd name="connsiteY295" fmla="*/ 3152356 h 3810000"/>
              <a:gd name="connsiteX296" fmla="*/ 2500525 w 3828444"/>
              <a:gd name="connsiteY296" fmla="*/ 3152356 h 3810000"/>
              <a:gd name="connsiteX297" fmla="*/ 2504715 w 3828444"/>
              <a:gd name="connsiteY297" fmla="*/ 3148165 h 3810000"/>
              <a:gd name="connsiteX298" fmla="*/ 2504715 w 3828444"/>
              <a:gd name="connsiteY298" fmla="*/ 3142693 h 3810000"/>
              <a:gd name="connsiteX299" fmla="*/ 2500525 w 3828444"/>
              <a:gd name="connsiteY299" fmla="*/ 3138514 h 3810000"/>
              <a:gd name="connsiteX300" fmla="*/ 2377052 w 3828444"/>
              <a:gd name="connsiteY300" fmla="*/ 3138514 h 3810000"/>
              <a:gd name="connsiteX301" fmla="*/ 2377052 w 3828444"/>
              <a:gd name="connsiteY301" fmla="*/ 3049694 h 3810000"/>
              <a:gd name="connsiteX302" fmla="*/ 2516294 w 3828444"/>
              <a:gd name="connsiteY302" fmla="*/ 3049694 h 3810000"/>
              <a:gd name="connsiteX303" fmla="*/ 2520473 w 3828444"/>
              <a:gd name="connsiteY303" fmla="*/ 3045503 h 3810000"/>
              <a:gd name="connsiteX304" fmla="*/ 2520473 w 3828444"/>
              <a:gd name="connsiteY304" fmla="*/ 3040031 h 3810000"/>
              <a:gd name="connsiteX305" fmla="*/ 2516294 w 3828444"/>
              <a:gd name="connsiteY305" fmla="*/ 3035852 h 3810000"/>
              <a:gd name="connsiteX306" fmla="*/ 3471901 w 3828444"/>
              <a:gd name="connsiteY306" fmla="*/ 3034978 h 3810000"/>
              <a:gd name="connsiteX307" fmla="*/ 3448049 w 3828444"/>
              <a:gd name="connsiteY307" fmla="*/ 3059021 h 3810000"/>
              <a:gd name="connsiteX308" fmla="*/ 3472092 w 3828444"/>
              <a:gd name="connsiteY308" fmla="*/ 3082873 h 3810000"/>
              <a:gd name="connsiteX309" fmla="*/ 3495944 w 3828444"/>
              <a:gd name="connsiteY309" fmla="*/ 3058926 h 3810000"/>
              <a:gd name="connsiteX310" fmla="*/ 3471997 w 3828444"/>
              <a:gd name="connsiteY310" fmla="*/ 3034978 h 3810000"/>
              <a:gd name="connsiteX311" fmla="*/ 3471901 w 3828444"/>
              <a:gd name="connsiteY311" fmla="*/ 3034978 h 3810000"/>
              <a:gd name="connsiteX312" fmla="*/ 1811440 w 3828444"/>
              <a:gd name="connsiteY312" fmla="*/ 3033961 h 3810000"/>
              <a:gd name="connsiteX313" fmla="*/ 1811440 w 3828444"/>
              <a:gd name="connsiteY313" fmla="*/ 3483237 h 3810000"/>
              <a:gd name="connsiteX314" fmla="*/ 2260716 w 3828444"/>
              <a:gd name="connsiteY314" fmla="*/ 3483237 h 3810000"/>
              <a:gd name="connsiteX315" fmla="*/ 2260716 w 3828444"/>
              <a:gd name="connsiteY315" fmla="*/ 3033961 h 3810000"/>
              <a:gd name="connsiteX316" fmla="*/ 3828440 w 3828444"/>
              <a:gd name="connsiteY316" fmla="*/ 0 h 3810000"/>
              <a:gd name="connsiteX317" fmla="*/ 3828444 w 3828444"/>
              <a:gd name="connsiteY317" fmla="*/ 0 h 3810000"/>
              <a:gd name="connsiteX318" fmla="*/ 3828444 w 3828444"/>
              <a:gd name="connsiteY318" fmla="*/ 3810000 h 3810000"/>
              <a:gd name="connsiteX319" fmla="*/ 0 w 3828444"/>
              <a:gd name="connsiteY319" fmla="*/ 3810000 h 3810000"/>
              <a:gd name="connsiteX320" fmla="*/ 0 w 3828444"/>
              <a:gd name="connsiteY320" fmla="*/ 463025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3828444" h="3810000">
                <a:moveTo>
                  <a:pt x="2565362" y="3342821"/>
                </a:moveTo>
                <a:cubicBezTo>
                  <a:pt x="2588984" y="3342821"/>
                  <a:pt x="2608132" y="3361969"/>
                  <a:pt x="2608132" y="3385591"/>
                </a:cubicBezTo>
                <a:cubicBezTo>
                  <a:pt x="2608132" y="3409213"/>
                  <a:pt x="2588984" y="3428361"/>
                  <a:pt x="2565362" y="3428361"/>
                </a:cubicBezTo>
                <a:cubicBezTo>
                  <a:pt x="2541917" y="3428223"/>
                  <a:pt x="2522945" y="3409252"/>
                  <a:pt x="2522807" y="3385807"/>
                </a:cubicBezTo>
                <a:cubicBezTo>
                  <a:pt x="2522807" y="3362278"/>
                  <a:pt x="2542049" y="3342821"/>
                  <a:pt x="2565362" y="3342821"/>
                </a:cubicBezTo>
                <a:close/>
                <a:moveTo>
                  <a:pt x="3128340" y="3342199"/>
                </a:moveTo>
                <a:lnTo>
                  <a:pt x="3148695" y="3342199"/>
                </a:lnTo>
                <a:cubicBezTo>
                  <a:pt x="3157891" y="3342199"/>
                  <a:pt x="3165590" y="3349048"/>
                  <a:pt x="3165590" y="3358028"/>
                </a:cubicBezTo>
                <a:cubicBezTo>
                  <a:pt x="3165662" y="3367286"/>
                  <a:pt x="3158214" y="3374850"/>
                  <a:pt x="3148959" y="3374923"/>
                </a:cubicBezTo>
                <a:cubicBezTo>
                  <a:pt x="3148875" y="3374924"/>
                  <a:pt x="3148779" y="3374924"/>
                  <a:pt x="3148695" y="3374923"/>
                </a:cubicBezTo>
                <a:lnTo>
                  <a:pt x="3128340" y="3374923"/>
                </a:lnTo>
                <a:close/>
                <a:moveTo>
                  <a:pt x="3211593" y="3310768"/>
                </a:moveTo>
                <a:cubicBezTo>
                  <a:pt x="3209354" y="3310761"/>
                  <a:pt x="3207534" y="3312574"/>
                  <a:pt x="3207522" y="3314815"/>
                </a:cubicBezTo>
                <a:cubicBezTo>
                  <a:pt x="3207522" y="3314819"/>
                  <a:pt x="3207522" y="3314824"/>
                  <a:pt x="3207522" y="3314827"/>
                </a:cubicBezTo>
                <a:lnTo>
                  <a:pt x="3207522" y="3338092"/>
                </a:lnTo>
                <a:cubicBezTo>
                  <a:pt x="3207522" y="3340333"/>
                  <a:pt x="3209342" y="3342151"/>
                  <a:pt x="3211581" y="3342151"/>
                </a:cubicBezTo>
                <a:cubicBezTo>
                  <a:pt x="3211581" y="3342151"/>
                  <a:pt x="3211593" y="3342151"/>
                  <a:pt x="3211593" y="3342151"/>
                </a:cubicBezTo>
                <a:lnTo>
                  <a:pt x="3242162" y="3342151"/>
                </a:lnTo>
                <a:lnTo>
                  <a:pt x="3242162" y="3456356"/>
                </a:lnTo>
                <a:cubicBezTo>
                  <a:pt x="3242246" y="3458569"/>
                  <a:pt x="3244018" y="3460341"/>
                  <a:pt x="3246233" y="3460415"/>
                </a:cubicBezTo>
                <a:lnTo>
                  <a:pt x="3271892" y="3460415"/>
                </a:lnTo>
                <a:cubicBezTo>
                  <a:pt x="3274108" y="3460341"/>
                  <a:pt x="3275880" y="3458566"/>
                  <a:pt x="3275952" y="3456356"/>
                </a:cubicBezTo>
                <a:lnTo>
                  <a:pt x="3275952" y="3342199"/>
                </a:lnTo>
                <a:lnTo>
                  <a:pt x="3306532" y="3342199"/>
                </a:lnTo>
                <a:cubicBezTo>
                  <a:pt x="3308771" y="3342206"/>
                  <a:pt x="3310591" y="3340393"/>
                  <a:pt x="3310603" y="3338152"/>
                </a:cubicBezTo>
                <a:cubicBezTo>
                  <a:pt x="3310603" y="3338148"/>
                  <a:pt x="3310603" y="3338143"/>
                  <a:pt x="3310603" y="3338140"/>
                </a:cubicBezTo>
                <a:lnTo>
                  <a:pt x="3310603" y="3314827"/>
                </a:lnTo>
                <a:cubicBezTo>
                  <a:pt x="3310603" y="3312586"/>
                  <a:pt x="3308783" y="3310768"/>
                  <a:pt x="3306544" y="3310768"/>
                </a:cubicBezTo>
                <a:cubicBezTo>
                  <a:pt x="3306544" y="3310768"/>
                  <a:pt x="3306532" y="3310768"/>
                  <a:pt x="3306532" y="3310768"/>
                </a:cubicBezTo>
                <a:close/>
                <a:moveTo>
                  <a:pt x="3099136" y="3310768"/>
                </a:moveTo>
                <a:cubicBezTo>
                  <a:pt x="3096897" y="3310768"/>
                  <a:pt x="3095077" y="3312586"/>
                  <a:pt x="3095077" y="3314827"/>
                </a:cubicBezTo>
                <a:lnTo>
                  <a:pt x="3095077" y="3456404"/>
                </a:lnTo>
                <a:cubicBezTo>
                  <a:pt x="3095077" y="3458645"/>
                  <a:pt x="3096897" y="3460463"/>
                  <a:pt x="3099136" y="3460463"/>
                </a:cubicBezTo>
                <a:lnTo>
                  <a:pt x="3124365" y="3460463"/>
                </a:lnTo>
                <a:cubicBezTo>
                  <a:pt x="3126580" y="3460389"/>
                  <a:pt x="3128352" y="3458617"/>
                  <a:pt x="3128436" y="3456404"/>
                </a:cubicBezTo>
                <a:lnTo>
                  <a:pt x="3128436" y="3406114"/>
                </a:lnTo>
                <a:lnTo>
                  <a:pt x="3150886" y="3406114"/>
                </a:lnTo>
                <a:cubicBezTo>
                  <a:pt x="3176977" y="3406114"/>
                  <a:pt x="3198577" y="3384562"/>
                  <a:pt x="3198577" y="3357992"/>
                </a:cubicBezTo>
                <a:cubicBezTo>
                  <a:pt x="3198517" y="3332105"/>
                  <a:pt x="3176917" y="3310768"/>
                  <a:pt x="3150623" y="3310768"/>
                </a:cubicBezTo>
                <a:close/>
                <a:moveTo>
                  <a:pt x="2974263" y="3310768"/>
                </a:moveTo>
                <a:cubicBezTo>
                  <a:pt x="2972022" y="3310768"/>
                  <a:pt x="2970204" y="3312586"/>
                  <a:pt x="2970204" y="3314827"/>
                </a:cubicBezTo>
                <a:lnTo>
                  <a:pt x="2970204" y="3456404"/>
                </a:lnTo>
                <a:cubicBezTo>
                  <a:pt x="2970204" y="3458645"/>
                  <a:pt x="2972022" y="3460463"/>
                  <a:pt x="2974263" y="3460463"/>
                </a:cubicBezTo>
                <a:lnTo>
                  <a:pt x="3062808" y="3460463"/>
                </a:lnTo>
                <a:cubicBezTo>
                  <a:pt x="3065047" y="3460463"/>
                  <a:pt x="3066867" y="3458645"/>
                  <a:pt x="3066867" y="3456404"/>
                </a:cubicBezTo>
                <a:lnTo>
                  <a:pt x="3066867" y="3433091"/>
                </a:lnTo>
                <a:cubicBezTo>
                  <a:pt x="3066867" y="3430850"/>
                  <a:pt x="3065047" y="3429032"/>
                  <a:pt x="3062808" y="3429032"/>
                </a:cubicBezTo>
                <a:lnTo>
                  <a:pt x="3003563" y="3429032"/>
                </a:lnTo>
                <a:lnTo>
                  <a:pt x="3003563" y="3400152"/>
                </a:lnTo>
                <a:lnTo>
                  <a:pt x="3052319" y="3400152"/>
                </a:lnTo>
                <a:cubicBezTo>
                  <a:pt x="3054558" y="3400159"/>
                  <a:pt x="3056379" y="3398346"/>
                  <a:pt x="3056390" y="3396104"/>
                </a:cubicBezTo>
                <a:cubicBezTo>
                  <a:pt x="3056390" y="3396101"/>
                  <a:pt x="3056390" y="3396096"/>
                  <a:pt x="3056390" y="3396092"/>
                </a:cubicBezTo>
                <a:lnTo>
                  <a:pt x="3056390" y="3372816"/>
                </a:lnTo>
                <a:cubicBezTo>
                  <a:pt x="3056307" y="3370603"/>
                  <a:pt x="3054535" y="3368831"/>
                  <a:pt x="3052319" y="3368757"/>
                </a:cubicBezTo>
                <a:lnTo>
                  <a:pt x="3003563" y="3368757"/>
                </a:lnTo>
                <a:lnTo>
                  <a:pt x="3003563" y="3342199"/>
                </a:lnTo>
                <a:lnTo>
                  <a:pt x="3062808" y="3342199"/>
                </a:lnTo>
                <a:cubicBezTo>
                  <a:pt x="3065047" y="3342199"/>
                  <a:pt x="3066867" y="3340381"/>
                  <a:pt x="3066867" y="3338140"/>
                </a:cubicBezTo>
                <a:lnTo>
                  <a:pt x="3066867" y="3314827"/>
                </a:lnTo>
                <a:cubicBezTo>
                  <a:pt x="3066867" y="3312586"/>
                  <a:pt x="3065047" y="3310768"/>
                  <a:pt x="3062808" y="3310768"/>
                </a:cubicBezTo>
                <a:close/>
                <a:moveTo>
                  <a:pt x="2670275" y="3308648"/>
                </a:moveTo>
                <a:cubicBezTo>
                  <a:pt x="2668103" y="3308621"/>
                  <a:pt x="2666301" y="3310322"/>
                  <a:pt x="2666204" y="3312492"/>
                </a:cubicBezTo>
                <a:lnTo>
                  <a:pt x="2666432" y="3456427"/>
                </a:lnTo>
                <a:cubicBezTo>
                  <a:pt x="2666506" y="3458638"/>
                  <a:pt x="2668280" y="3460412"/>
                  <a:pt x="2670491" y="3460487"/>
                </a:cubicBezTo>
                <a:lnTo>
                  <a:pt x="2695935" y="3460487"/>
                </a:lnTo>
                <a:cubicBezTo>
                  <a:pt x="2698176" y="3460487"/>
                  <a:pt x="2699994" y="3458669"/>
                  <a:pt x="2699994" y="3456427"/>
                </a:cubicBezTo>
                <a:lnTo>
                  <a:pt x="2699994" y="3376635"/>
                </a:lnTo>
                <a:lnTo>
                  <a:pt x="2700221" y="3376635"/>
                </a:lnTo>
                <a:lnTo>
                  <a:pt x="2784684" y="3461540"/>
                </a:lnTo>
                <a:cubicBezTo>
                  <a:pt x="2785514" y="3462103"/>
                  <a:pt x="2786466" y="3462465"/>
                  <a:pt x="2787461" y="3462594"/>
                </a:cubicBezTo>
                <a:lnTo>
                  <a:pt x="2790886" y="3462594"/>
                </a:lnTo>
                <a:cubicBezTo>
                  <a:pt x="2793060" y="3462629"/>
                  <a:pt x="2794866" y="3460924"/>
                  <a:pt x="2794957" y="3458750"/>
                </a:cubicBezTo>
                <a:lnTo>
                  <a:pt x="2794957" y="3314827"/>
                </a:lnTo>
                <a:cubicBezTo>
                  <a:pt x="2794877" y="3312614"/>
                  <a:pt x="2793099" y="3310842"/>
                  <a:pt x="2790886" y="3310768"/>
                </a:cubicBezTo>
                <a:lnTo>
                  <a:pt x="2765274" y="3310768"/>
                </a:lnTo>
                <a:cubicBezTo>
                  <a:pt x="2763033" y="3310768"/>
                  <a:pt x="2761215" y="3312585"/>
                  <a:pt x="2761215" y="3314827"/>
                </a:cubicBezTo>
                <a:lnTo>
                  <a:pt x="2761215" y="3390776"/>
                </a:lnTo>
                <a:lnTo>
                  <a:pt x="2760952" y="3390776"/>
                </a:lnTo>
                <a:lnTo>
                  <a:pt x="2675627" y="3308648"/>
                </a:lnTo>
                <a:close/>
                <a:moveTo>
                  <a:pt x="3372088" y="3308625"/>
                </a:moveTo>
                <a:cubicBezTo>
                  <a:pt x="3339161" y="3308625"/>
                  <a:pt x="3322685" y="3330010"/>
                  <a:pt x="3322685" y="3351191"/>
                </a:cubicBezTo>
                <a:cubicBezTo>
                  <a:pt x="3322685" y="3376839"/>
                  <a:pt x="3345782" y="3391172"/>
                  <a:pt x="3364174" y="3398452"/>
                </a:cubicBezTo>
                <a:cubicBezTo>
                  <a:pt x="3378722" y="3404223"/>
                  <a:pt x="3386205" y="3411060"/>
                  <a:pt x="3386205" y="3420004"/>
                </a:cubicBezTo>
                <a:cubicBezTo>
                  <a:pt x="3386205" y="3427476"/>
                  <a:pt x="3380003" y="3432828"/>
                  <a:pt x="3371454" y="3432828"/>
                </a:cubicBezTo>
                <a:cubicBezTo>
                  <a:pt x="3357337" y="3432828"/>
                  <a:pt x="3341939" y="3421489"/>
                  <a:pt x="3341077" y="3421070"/>
                </a:cubicBezTo>
                <a:cubicBezTo>
                  <a:pt x="3339580" y="3420004"/>
                  <a:pt x="3335521" y="3419573"/>
                  <a:pt x="3333809" y="3422351"/>
                </a:cubicBezTo>
                <a:lnTo>
                  <a:pt x="3323751" y="3440108"/>
                </a:lnTo>
                <a:cubicBezTo>
                  <a:pt x="3322050" y="3443089"/>
                  <a:pt x="3322685" y="3443952"/>
                  <a:pt x="3324828" y="3446095"/>
                </a:cubicBezTo>
                <a:cubicBezTo>
                  <a:pt x="3329738" y="3451028"/>
                  <a:pt x="3345184" y="3462559"/>
                  <a:pt x="3372950" y="3462559"/>
                </a:cubicBezTo>
                <a:cubicBezTo>
                  <a:pt x="3404381" y="3462559"/>
                  <a:pt x="3423420" y="3440324"/>
                  <a:pt x="3423420" y="3418256"/>
                </a:cubicBezTo>
                <a:cubicBezTo>
                  <a:pt x="3423420" y="3389256"/>
                  <a:pt x="3396898" y="3376204"/>
                  <a:pt x="3380218" y="3369571"/>
                </a:cubicBezTo>
                <a:cubicBezTo>
                  <a:pt x="3363324" y="3362734"/>
                  <a:pt x="3356906" y="3356747"/>
                  <a:pt x="3356906" y="3348833"/>
                </a:cubicBezTo>
                <a:cubicBezTo>
                  <a:pt x="3356906" y="3343049"/>
                  <a:pt x="3362677" y="3337925"/>
                  <a:pt x="3370376" y="3337925"/>
                </a:cubicBezTo>
                <a:cubicBezTo>
                  <a:pt x="3383427" y="3337925"/>
                  <a:pt x="3399029" y="3349695"/>
                  <a:pt x="3400957" y="3350748"/>
                </a:cubicBezTo>
                <a:cubicBezTo>
                  <a:pt x="3402885" y="3352257"/>
                  <a:pt x="3406740" y="3350329"/>
                  <a:pt x="3408225" y="3347983"/>
                </a:cubicBezTo>
                <a:lnTo>
                  <a:pt x="3419133" y="3331519"/>
                </a:lnTo>
                <a:cubicBezTo>
                  <a:pt x="3419995" y="3330010"/>
                  <a:pt x="3420426" y="3326154"/>
                  <a:pt x="3417852" y="3324670"/>
                </a:cubicBezTo>
                <a:cubicBezTo>
                  <a:pt x="3411434" y="3319964"/>
                  <a:pt x="3394335" y="3308625"/>
                  <a:pt x="3372088" y="3308625"/>
                </a:cubicBezTo>
                <a:close/>
                <a:moveTo>
                  <a:pt x="2896099" y="3308625"/>
                </a:moveTo>
                <a:cubicBezTo>
                  <a:pt x="2853582" y="3308095"/>
                  <a:pt x="2818685" y="3342132"/>
                  <a:pt x="2818154" y="3384650"/>
                </a:cubicBezTo>
                <a:cubicBezTo>
                  <a:pt x="2817624" y="3427167"/>
                  <a:pt x="2851661" y="3462064"/>
                  <a:pt x="2894179" y="3462595"/>
                </a:cubicBezTo>
                <a:cubicBezTo>
                  <a:pt x="2894819" y="3462603"/>
                  <a:pt x="2895459" y="3462603"/>
                  <a:pt x="2896099" y="3462595"/>
                </a:cubicBezTo>
                <a:cubicBezTo>
                  <a:pt x="2915481" y="3462821"/>
                  <a:pt x="2934165" y="3455365"/>
                  <a:pt x="2948065" y="3441856"/>
                </a:cubicBezTo>
                <a:cubicBezTo>
                  <a:pt x="2949631" y="3440285"/>
                  <a:pt x="2949730" y="3437774"/>
                  <a:pt x="2948292" y="3436085"/>
                </a:cubicBezTo>
                <a:lnTo>
                  <a:pt x="2931613" y="3418316"/>
                </a:lnTo>
                <a:cubicBezTo>
                  <a:pt x="2930066" y="3416872"/>
                  <a:pt x="2927693" y="3416785"/>
                  <a:pt x="2926045" y="3418112"/>
                </a:cubicBezTo>
                <a:cubicBezTo>
                  <a:pt x="2917983" y="3424730"/>
                  <a:pt x="2907882" y="3428360"/>
                  <a:pt x="2897452" y="3428386"/>
                </a:cubicBezTo>
                <a:cubicBezTo>
                  <a:pt x="2873289" y="3428386"/>
                  <a:pt x="2855317" y="3408713"/>
                  <a:pt x="2855317" y="3384969"/>
                </a:cubicBezTo>
                <a:cubicBezTo>
                  <a:pt x="2855257" y="3361022"/>
                  <a:pt x="2873014" y="3340918"/>
                  <a:pt x="2897177" y="3340918"/>
                </a:cubicBezTo>
                <a:cubicBezTo>
                  <a:pt x="2907806" y="3340924"/>
                  <a:pt x="2918068" y="3344801"/>
                  <a:pt x="2926045" y="3351826"/>
                </a:cubicBezTo>
                <a:cubicBezTo>
                  <a:pt x="2927494" y="3353304"/>
                  <a:pt x="2929867" y="3353328"/>
                  <a:pt x="2931345" y="3351879"/>
                </a:cubicBezTo>
                <a:cubicBezTo>
                  <a:pt x="2931363" y="3351861"/>
                  <a:pt x="2931381" y="3351844"/>
                  <a:pt x="2931397" y="3351826"/>
                </a:cubicBezTo>
                <a:lnTo>
                  <a:pt x="2948065" y="3334500"/>
                </a:lnTo>
                <a:cubicBezTo>
                  <a:pt x="2949669" y="3333012"/>
                  <a:pt x="2949763" y="3330503"/>
                  <a:pt x="2948274" y="3328899"/>
                </a:cubicBezTo>
                <a:cubicBezTo>
                  <a:pt x="2948146" y="3328761"/>
                  <a:pt x="2948009" y="3328632"/>
                  <a:pt x="2947861" y="3328513"/>
                </a:cubicBezTo>
                <a:cubicBezTo>
                  <a:pt x="2933325" y="3315259"/>
                  <a:pt x="2917496" y="3308625"/>
                  <a:pt x="2896099" y="3308625"/>
                </a:cubicBezTo>
                <a:close/>
                <a:moveTo>
                  <a:pt x="2427401" y="3308625"/>
                </a:moveTo>
                <a:cubicBezTo>
                  <a:pt x="2384884" y="3308095"/>
                  <a:pt x="2349987" y="3342132"/>
                  <a:pt x="2349456" y="3384650"/>
                </a:cubicBezTo>
                <a:cubicBezTo>
                  <a:pt x="2348926" y="3427167"/>
                  <a:pt x="2382963" y="3462064"/>
                  <a:pt x="2425481" y="3462595"/>
                </a:cubicBezTo>
                <a:cubicBezTo>
                  <a:pt x="2426121" y="3462603"/>
                  <a:pt x="2426761" y="3462603"/>
                  <a:pt x="2427401" y="3462595"/>
                </a:cubicBezTo>
                <a:cubicBezTo>
                  <a:pt x="2446783" y="3462819"/>
                  <a:pt x="2465464" y="3455363"/>
                  <a:pt x="2479367" y="3441856"/>
                </a:cubicBezTo>
                <a:cubicBezTo>
                  <a:pt x="2480929" y="3440282"/>
                  <a:pt x="2481023" y="3437772"/>
                  <a:pt x="2479582" y="3436085"/>
                </a:cubicBezTo>
                <a:lnTo>
                  <a:pt x="2462915" y="3418316"/>
                </a:lnTo>
                <a:cubicBezTo>
                  <a:pt x="2461368" y="3416872"/>
                  <a:pt x="2458995" y="3416785"/>
                  <a:pt x="2457347" y="3418112"/>
                </a:cubicBezTo>
                <a:cubicBezTo>
                  <a:pt x="2449266" y="3424737"/>
                  <a:pt x="2439144" y="3428362"/>
                  <a:pt x="2428694" y="3428374"/>
                </a:cubicBezTo>
                <a:cubicBezTo>
                  <a:pt x="2404531" y="3428374"/>
                  <a:pt x="2386559" y="3408701"/>
                  <a:pt x="2386559" y="3384957"/>
                </a:cubicBezTo>
                <a:cubicBezTo>
                  <a:pt x="2386559" y="3361022"/>
                  <a:pt x="2404316" y="3340918"/>
                  <a:pt x="2428479" y="3340918"/>
                </a:cubicBezTo>
                <a:cubicBezTo>
                  <a:pt x="2439108" y="3340924"/>
                  <a:pt x="2449370" y="3344801"/>
                  <a:pt x="2457347" y="3351826"/>
                </a:cubicBezTo>
                <a:cubicBezTo>
                  <a:pt x="2458790" y="3353301"/>
                  <a:pt x="2461155" y="3353326"/>
                  <a:pt x="2462630" y="3351884"/>
                </a:cubicBezTo>
                <a:cubicBezTo>
                  <a:pt x="2462649" y="3351864"/>
                  <a:pt x="2462668" y="3351845"/>
                  <a:pt x="2462688" y="3351826"/>
                </a:cubicBezTo>
                <a:lnTo>
                  <a:pt x="2479367" y="3334500"/>
                </a:lnTo>
                <a:cubicBezTo>
                  <a:pt x="2480971" y="3333012"/>
                  <a:pt x="2481065" y="3330503"/>
                  <a:pt x="2479576" y="3328899"/>
                </a:cubicBezTo>
                <a:cubicBezTo>
                  <a:pt x="2479448" y="3328761"/>
                  <a:pt x="2479311" y="3328632"/>
                  <a:pt x="2479163" y="3328513"/>
                </a:cubicBezTo>
                <a:cubicBezTo>
                  <a:pt x="2464615" y="3315259"/>
                  <a:pt x="2448786" y="3308625"/>
                  <a:pt x="2427401" y="3308625"/>
                </a:cubicBezTo>
                <a:close/>
                <a:moveTo>
                  <a:pt x="2565362" y="3308624"/>
                </a:moveTo>
                <a:cubicBezTo>
                  <a:pt x="2522841" y="3308658"/>
                  <a:pt x="2488399" y="3343154"/>
                  <a:pt x="2488431" y="3385675"/>
                </a:cubicBezTo>
                <a:cubicBezTo>
                  <a:pt x="2488464" y="3428196"/>
                  <a:pt x="2522962" y="3462639"/>
                  <a:pt x="2565482" y="3462606"/>
                </a:cubicBezTo>
                <a:cubicBezTo>
                  <a:pt x="2607895" y="3462572"/>
                  <a:pt x="2642294" y="3428244"/>
                  <a:pt x="2642412" y="3385831"/>
                </a:cubicBezTo>
                <a:cubicBezTo>
                  <a:pt x="2642731" y="3343510"/>
                  <a:pt x="2608680" y="3308943"/>
                  <a:pt x="2566359" y="3308626"/>
                </a:cubicBezTo>
                <a:cubicBezTo>
                  <a:pt x="2566026" y="3308623"/>
                  <a:pt x="2565695" y="3308622"/>
                  <a:pt x="2565362" y="3308624"/>
                </a:cubicBezTo>
                <a:close/>
                <a:moveTo>
                  <a:pt x="3093888" y="3247583"/>
                </a:moveTo>
                <a:lnTo>
                  <a:pt x="3093904" y="3247583"/>
                </a:lnTo>
                <a:lnTo>
                  <a:pt x="3093820" y="3247607"/>
                </a:lnTo>
                <a:close/>
                <a:moveTo>
                  <a:pt x="3017607" y="3153960"/>
                </a:moveTo>
                <a:lnTo>
                  <a:pt x="3091976" y="3153960"/>
                </a:lnTo>
                <a:cubicBezTo>
                  <a:pt x="3122545" y="3153960"/>
                  <a:pt x="3147055" y="3171011"/>
                  <a:pt x="3147055" y="3199652"/>
                </a:cubicBezTo>
                <a:cubicBezTo>
                  <a:pt x="3147013" y="3213655"/>
                  <a:pt x="3141520" y="3225644"/>
                  <a:pt x="3132130" y="3234132"/>
                </a:cubicBezTo>
                <a:lnTo>
                  <a:pt x="3093888" y="3247583"/>
                </a:lnTo>
                <a:lnTo>
                  <a:pt x="3017607" y="3247583"/>
                </a:lnTo>
                <a:close/>
                <a:moveTo>
                  <a:pt x="2040795" y="3092632"/>
                </a:moveTo>
                <a:lnTo>
                  <a:pt x="2206799" y="3258599"/>
                </a:lnTo>
                <a:lnTo>
                  <a:pt x="2040795" y="3424650"/>
                </a:lnTo>
                <a:close/>
                <a:moveTo>
                  <a:pt x="2031372" y="3092632"/>
                </a:moveTo>
                <a:lnTo>
                  <a:pt x="2031372" y="3424614"/>
                </a:lnTo>
                <a:lnTo>
                  <a:pt x="1865321" y="3258599"/>
                </a:lnTo>
                <a:close/>
                <a:moveTo>
                  <a:pt x="2036078" y="3054316"/>
                </a:moveTo>
                <a:lnTo>
                  <a:pt x="1831795" y="3258599"/>
                </a:lnTo>
                <a:lnTo>
                  <a:pt x="2036078" y="3462870"/>
                </a:lnTo>
                <a:lnTo>
                  <a:pt x="2240349" y="3258599"/>
                </a:lnTo>
                <a:close/>
                <a:moveTo>
                  <a:pt x="1831292" y="3053813"/>
                </a:moveTo>
                <a:lnTo>
                  <a:pt x="2240876" y="3053813"/>
                </a:lnTo>
                <a:lnTo>
                  <a:pt x="2240876" y="3463397"/>
                </a:lnTo>
                <a:lnTo>
                  <a:pt x="1831292" y="3463397"/>
                </a:lnTo>
                <a:close/>
                <a:moveTo>
                  <a:pt x="3017931" y="3050017"/>
                </a:moveTo>
                <a:lnTo>
                  <a:pt x="3089773" y="3050017"/>
                </a:lnTo>
                <a:cubicBezTo>
                  <a:pt x="3120665" y="3050017"/>
                  <a:pt x="3139967" y="3066780"/>
                  <a:pt x="3139967" y="3094739"/>
                </a:cubicBezTo>
                <a:cubicBezTo>
                  <a:pt x="3139967" y="3121081"/>
                  <a:pt x="3122269" y="3140119"/>
                  <a:pt x="3092072" y="3140119"/>
                </a:cubicBezTo>
                <a:lnTo>
                  <a:pt x="3018027" y="3140119"/>
                </a:lnTo>
                <a:close/>
                <a:moveTo>
                  <a:pt x="3466045" y="3048964"/>
                </a:moveTo>
                <a:lnTo>
                  <a:pt x="3473098" y="3048964"/>
                </a:lnTo>
                <a:cubicBezTo>
                  <a:pt x="3476690" y="3048964"/>
                  <a:pt x="3479623" y="3050221"/>
                  <a:pt x="3479623" y="3054088"/>
                </a:cubicBezTo>
                <a:cubicBezTo>
                  <a:pt x="3479623" y="3057345"/>
                  <a:pt x="3476894" y="3059285"/>
                  <a:pt x="3473900" y="3059285"/>
                </a:cubicBezTo>
                <a:lnTo>
                  <a:pt x="3466045" y="3059285"/>
                </a:lnTo>
                <a:close/>
                <a:moveTo>
                  <a:pt x="3464178" y="3046569"/>
                </a:moveTo>
                <a:cubicBezTo>
                  <a:pt x="3463723" y="3046581"/>
                  <a:pt x="3463375" y="3046956"/>
                  <a:pt x="3463387" y="3047405"/>
                </a:cubicBezTo>
                <a:cubicBezTo>
                  <a:pt x="3463387" y="3047414"/>
                  <a:pt x="3463387" y="3047423"/>
                  <a:pt x="3463387" y="3047431"/>
                </a:cubicBezTo>
                <a:lnTo>
                  <a:pt x="3463387" y="3070265"/>
                </a:lnTo>
                <a:cubicBezTo>
                  <a:pt x="3463363" y="3070714"/>
                  <a:pt x="3463699" y="3071099"/>
                  <a:pt x="3464154" y="3071126"/>
                </a:cubicBezTo>
                <a:cubicBezTo>
                  <a:pt x="3464166" y="3071126"/>
                  <a:pt x="3464166" y="3071127"/>
                  <a:pt x="3464178" y="3071127"/>
                </a:cubicBezTo>
                <a:lnTo>
                  <a:pt x="3465243" y="3071127"/>
                </a:lnTo>
                <a:cubicBezTo>
                  <a:pt x="3465842" y="3071127"/>
                  <a:pt x="3466045" y="3070804"/>
                  <a:pt x="3466045" y="3070265"/>
                </a:cubicBezTo>
                <a:lnTo>
                  <a:pt x="3466045" y="3061740"/>
                </a:lnTo>
                <a:lnTo>
                  <a:pt x="3473230" y="3061740"/>
                </a:lnTo>
                <a:lnTo>
                  <a:pt x="3477696" y="3070397"/>
                </a:lnTo>
                <a:cubicBezTo>
                  <a:pt x="3477875" y="3070765"/>
                  <a:pt x="3478223" y="3071017"/>
                  <a:pt x="3478630" y="3071067"/>
                </a:cubicBezTo>
                <a:lnTo>
                  <a:pt x="3480150" y="3071067"/>
                </a:lnTo>
                <a:cubicBezTo>
                  <a:pt x="3480486" y="3071104"/>
                  <a:pt x="3480785" y="3070862"/>
                  <a:pt x="3480821" y="3070526"/>
                </a:cubicBezTo>
                <a:cubicBezTo>
                  <a:pt x="3480845" y="3070363"/>
                  <a:pt x="3480797" y="3070200"/>
                  <a:pt x="3480689" y="3070073"/>
                </a:cubicBezTo>
                <a:lnTo>
                  <a:pt x="3476019" y="3061500"/>
                </a:lnTo>
                <a:cubicBezTo>
                  <a:pt x="3479683" y="3060956"/>
                  <a:pt x="3482389" y="3057794"/>
                  <a:pt x="3482353" y="3054088"/>
                </a:cubicBezTo>
                <a:cubicBezTo>
                  <a:pt x="3482353" y="3048892"/>
                  <a:pt x="3478163" y="3046569"/>
                  <a:pt x="3473900" y="3046569"/>
                </a:cubicBezTo>
                <a:close/>
                <a:moveTo>
                  <a:pt x="3471973" y="3037636"/>
                </a:moveTo>
                <a:cubicBezTo>
                  <a:pt x="3483731" y="3037656"/>
                  <a:pt x="3493262" y="3047187"/>
                  <a:pt x="3493286" y="3058949"/>
                </a:cubicBezTo>
                <a:cubicBezTo>
                  <a:pt x="3493262" y="3070752"/>
                  <a:pt x="3483707" y="3080315"/>
                  <a:pt x="3471901" y="3080334"/>
                </a:cubicBezTo>
                <a:cubicBezTo>
                  <a:pt x="3460107" y="3080315"/>
                  <a:pt x="3450564" y="3070740"/>
                  <a:pt x="3450588" y="3058949"/>
                </a:cubicBezTo>
                <a:cubicBezTo>
                  <a:pt x="3450612" y="3047159"/>
                  <a:pt x="3460178" y="3037617"/>
                  <a:pt x="3471973" y="3037636"/>
                </a:cubicBezTo>
                <a:close/>
                <a:moveTo>
                  <a:pt x="2558178" y="3035888"/>
                </a:moveTo>
                <a:cubicBezTo>
                  <a:pt x="2554969" y="3035888"/>
                  <a:pt x="2553999" y="3038139"/>
                  <a:pt x="2555616" y="3040678"/>
                </a:cubicBezTo>
                <a:lnTo>
                  <a:pt x="2621579" y="3145914"/>
                </a:lnTo>
                <a:lnTo>
                  <a:pt x="2551748" y="3256288"/>
                </a:lnTo>
                <a:cubicBezTo>
                  <a:pt x="2550132" y="3258874"/>
                  <a:pt x="2551102" y="3261125"/>
                  <a:pt x="2554323" y="3261125"/>
                </a:cubicBezTo>
                <a:lnTo>
                  <a:pt x="2564584" y="3261125"/>
                </a:lnTo>
                <a:cubicBezTo>
                  <a:pt x="2566202" y="3261168"/>
                  <a:pt x="2567746" y="3260456"/>
                  <a:pt x="2568763" y="3259197"/>
                </a:cubicBezTo>
                <a:lnTo>
                  <a:pt x="2630882" y="3159756"/>
                </a:lnTo>
                <a:lnTo>
                  <a:pt x="2631206" y="3159756"/>
                </a:lnTo>
                <a:lnTo>
                  <a:pt x="2694271" y="3259197"/>
                </a:lnTo>
                <a:cubicBezTo>
                  <a:pt x="2695291" y="3260457"/>
                  <a:pt x="2696840" y="3261170"/>
                  <a:pt x="2698462" y="3261125"/>
                </a:cubicBezTo>
                <a:lnTo>
                  <a:pt x="2708759" y="3261125"/>
                </a:lnTo>
                <a:cubicBezTo>
                  <a:pt x="2711980" y="3261125"/>
                  <a:pt x="2712938" y="3258874"/>
                  <a:pt x="2711333" y="3256336"/>
                </a:cubicBezTo>
                <a:lnTo>
                  <a:pt x="2640892" y="3145914"/>
                </a:lnTo>
                <a:lnTo>
                  <a:pt x="2707179" y="3040678"/>
                </a:lnTo>
                <a:cubicBezTo>
                  <a:pt x="2708795" y="3038103"/>
                  <a:pt x="2707825" y="3035888"/>
                  <a:pt x="2704604" y="3035888"/>
                </a:cubicBezTo>
                <a:lnTo>
                  <a:pt x="2694307" y="3035888"/>
                </a:lnTo>
                <a:cubicBezTo>
                  <a:pt x="2692689" y="3035840"/>
                  <a:pt x="2691141" y="3036554"/>
                  <a:pt x="2690128" y="3037816"/>
                </a:cubicBezTo>
                <a:lnTo>
                  <a:pt x="2631241" y="3132408"/>
                </a:lnTo>
                <a:lnTo>
                  <a:pt x="2630918" y="3132408"/>
                </a:lnTo>
                <a:lnTo>
                  <a:pt x="2572666" y="3037816"/>
                </a:lnTo>
                <a:cubicBezTo>
                  <a:pt x="2571646" y="3036555"/>
                  <a:pt x="2570097" y="3035842"/>
                  <a:pt x="2568475" y="3035888"/>
                </a:cubicBezTo>
                <a:close/>
                <a:moveTo>
                  <a:pt x="3261452" y="3035852"/>
                </a:moveTo>
                <a:cubicBezTo>
                  <a:pt x="3259213" y="3035778"/>
                  <a:pt x="3257333" y="3037535"/>
                  <a:pt x="3257261" y="3039776"/>
                </a:cubicBezTo>
                <a:cubicBezTo>
                  <a:pt x="3257261" y="3039861"/>
                  <a:pt x="3257261" y="3039946"/>
                  <a:pt x="3257261" y="3040031"/>
                </a:cubicBezTo>
                <a:lnTo>
                  <a:pt x="3257261" y="3044821"/>
                </a:lnTo>
                <a:cubicBezTo>
                  <a:pt x="3257261" y="3047718"/>
                  <a:pt x="3258231" y="3049610"/>
                  <a:pt x="3261452" y="3049610"/>
                </a:cubicBezTo>
                <a:lnTo>
                  <a:pt x="3330288" y="3049610"/>
                </a:lnTo>
                <a:lnTo>
                  <a:pt x="3330288" y="3256934"/>
                </a:lnTo>
                <a:cubicBezTo>
                  <a:pt x="3330324" y="3259233"/>
                  <a:pt x="3332180" y="3261087"/>
                  <a:pt x="3334479" y="3261125"/>
                </a:cubicBezTo>
                <a:lnTo>
                  <a:pt x="3340262" y="3261125"/>
                </a:lnTo>
                <a:cubicBezTo>
                  <a:pt x="3343483" y="3261125"/>
                  <a:pt x="3345423" y="3259197"/>
                  <a:pt x="3345423" y="3256934"/>
                </a:cubicBezTo>
                <a:lnTo>
                  <a:pt x="3345423" y="3049694"/>
                </a:lnTo>
                <a:lnTo>
                  <a:pt x="3417648" y="3049694"/>
                </a:lnTo>
                <a:cubicBezTo>
                  <a:pt x="3419887" y="3049761"/>
                  <a:pt x="3421755" y="3047999"/>
                  <a:pt x="3421827" y="3045758"/>
                </a:cubicBezTo>
                <a:cubicBezTo>
                  <a:pt x="3421827" y="3045673"/>
                  <a:pt x="3421827" y="3045588"/>
                  <a:pt x="3421827" y="3045503"/>
                </a:cubicBezTo>
                <a:lnTo>
                  <a:pt x="3421827" y="3040031"/>
                </a:lnTo>
                <a:cubicBezTo>
                  <a:pt x="3421899" y="3037797"/>
                  <a:pt x="3420151" y="3035926"/>
                  <a:pt x="3417912" y="3035853"/>
                </a:cubicBezTo>
                <a:cubicBezTo>
                  <a:pt x="3417828" y="3035850"/>
                  <a:pt x="3417744" y="3035850"/>
                  <a:pt x="3417660" y="3035852"/>
                </a:cubicBezTo>
                <a:close/>
                <a:moveTo>
                  <a:pt x="3206792" y="3035852"/>
                </a:moveTo>
                <a:cubicBezTo>
                  <a:pt x="3204505" y="3035890"/>
                  <a:pt x="3202649" y="3037739"/>
                  <a:pt x="3202613" y="3040031"/>
                </a:cubicBezTo>
                <a:lnTo>
                  <a:pt x="3202613" y="3256934"/>
                </a:lnTo>
                <a:cubicBezTo>
                  <a:pt x="3202649" y="3259226"/>
                  <a:pt x="3204493" y="3261079"/>
                  <a:pt x="3206780" y="3261125"/>
                </a:cubicBezTo>
                <a:lnTo>
                  <a:pt x="3213557" y="3261125"/>
                </a:lnTo>
                <a:cubicBezTo>
                  <a:pt x="3215952" y="3261218"/>
                  <a:pt x="3217963" y="3259355"/>
                  <a:pt x="3218059" y="3256964"/>
                </a:cubicBezTo>
                <a:cubicBezTo>
                  <a:pt x="3218059" y="3256953"/>
                  <a:pt x="3218059" y="3256944"/>
                  <a:pt x="3218059" y="3256934"/>
                </a:cubicBezTo>
                <a:lnTo>
                  <a:pt x="3218059" y="3040031"/>
                </a:lnTo>
                <a:cubicBezTo>
                  <a:pt x="3218023" y="3037739"/>
                  <a:pt x="3216167" y="3035890"/>
                  <a:pt x="3213880" y="3035852"/>
                </a:cubicBezTo>
                <a:close/>
                <a:moveTo>
                  <a:pt x="3006951" y="3035852"/>
                </a:moveTo>
                <a:cubicBezTo>
                  <a:pt x="3004678" y="3035916"/>
                  <a:pt x="3002857" y="3037757"/>
                  <a:pt x="3002820" y="3040031"/>
                </a:cubicBezTo>
                <a:lnTo>
                  <a:pt x="3002820" y="3256934"/>
                </a:lnTo>
                <a:cubicBezTo>
                  <a:pt x="3002852" y="3259231"/>
                  <a:pt x="3004702" y="3261087"/>
                  <a:pt x="3006999" y="3261125"/>
                </a:cubicBezTo>
                <a:lnTo>
                  <a:pt x="3092623" y="3261125"/>
                </a:lnTo>
                <a:cubicBezTo>
                  <a:pt x="3134530" y="3261125"/>
                  <a:pt x="3163423" y="3235980"/>
                  <a:pt x="3163423" y="3199975"/>
                </a:cubicBezTo>
                <a:cubicBezTo>
                  <a:pt x="3163375" y="3169083"/>
                  <a:pt x="3143750" y="3152356"/>
                  <a:pt x="3120904" y="3146225"/>
                </a:cubicBezTo>
                <a:cubicBezTo>
                  <a:pt x="3140853" y="3138191"/>
                  <a:pt x="3156299" y="3119524"/>
                  <a:pt x="3156299" y="3094104"/>
                </a:cubicBezTo>
                <a:cubicBezTo>
                  <a:pt x="3156299" y="3058698"/>
                  <a:pt x="3129262" y="3035852"/>
                  <a:pt x="3089689" y="3035852"/>
                </a:cubicBezTo>
                <a:close/>
                <a:moveTo>
                  <a:pt x="2949669" y="3035852"/>
                </a:moveTo>
                <a:cubicBezTo>
                  <a:pt x="2947372" y="3035884"/>
                  <a:pt x="2945516" y="3037734"/>
                  <a:pt x="2945478" y="3040031"/>
                </a:cubicBezTo>
                <a:lnTo>
                  <a:pt x="2945478" y="3256934"/>
                </a:lnTo>
                <a:cubicBezTo>
                  <a:pt x="2945516" y="3259233"/>
                  <a:pt x="2947370" y="3261087"/>
                  <a:pt x="2949669" y="3261125"/>
                </a:cubicBezTo>
                <a:lnTo>
                  <a:pt x="2956422" y="3261125"/>
                </a:lnTo>
                <a:cubicBezTo>
                  <a:pt x="2958813" y="3261225"/>
                  <a:pt x="2960834" y="3259368"/>
                  <a:pt x="2960935" y="3256976"/>
                </a:cubicBezTo>
                <a:cubicBezTo>
                  <a:pt x="2960935" y="3256962"/>
                  <a:pt x="2960936" y="3256948"/>
                  <a:pt x="2960936" y="3256934"/>
                </a:cubicBezTo>
                <a:lnTo>
                  <a:pt x="2960936" y="3040031"/>
                </a:lnTo>
                <a:cubicBezTo>
                  <a:pt x="2960892" y="3037737"/>
                  <a:pt x="2959039" y="3035890"/>
                  <a:pt x="2956745" y="3035852"/>
                </a:cubicBezTo>
                <a:close/>
                <a:moveTo>
                  <a:pt x="2747781" y="3035852"/>
                </a:moveTo>
                <a:cubicBezTo>
                  <a:pt x="2745489" y="3035891"/>
                  <a:pt x="2743640" y="3037739"/>
                  <a:pt x="2743602" y="3040031"/>
                </a:cubicBezTo>
                <a:lnTo>
                  <a:pt x="2743602" y="3256934"/>
                </a:lnTo>
                <a:cubicBezTo>
                  <a:pt x="2743634" y="3259231"/>
                  <a:pt x="2745484" y="3261087"/>
                  <a:pt x="2747781" y="3261125"/>
                </a:cubicBezTo>
                <a:lnTo>
                  <a:pt x="2754546" y="3261125"/>
                </a:lnTo>
                <a:cubicBezTo>
                  <a:pt x="2756780" y="3261199"/>
                  <a:pt x="2758651" y="3259449"/>
                  <a:pt x="2758725" y="3257214"/>
                </a:cubicBezTo>
                <a:cubicBezTo>
                  <a:pt x="2758728" y="3257121"/>
                  <a:pt x="2758728" y="3257028"/>
                  <a:pt x="2758725" y="3256934"/>
                </a:cubicBezTo>
                <a:lnTo>
                  <a:pt x="2758725" y="3152356"/>
                </a:lnTo>
                <a:lnTo>
                  <a:pt x="2888040" y="3152356"/>
                </a:lnTo>
                <a:lnTo>
                  <a:pt x="2888040" y="3256934"/>
                </a:lnTo>
                <a:cubicBezTo>
                  <a:pt x="2888073" y="3259226"/>
                  <a:pt x="2889916" y="3261080"/>
                  <a:pt x="2892207" y="3261125"/>
                </a:cubicBezTo>
                <a:lnTo>
                  <a:pt x="2898972" y="3261125"/>
                </a:lnTo>
                <a:cubicBezTo>
                  <a:pt x="2901207" y="3261199"/>
                  <a:pt x="2903077" y="3259449"/>
                  <a:pt x="2903151" y="3257214"/>
                </a:cubicBezTo>
                <a:cubicBezTo>
                  <a:pt x="2903155" y="3257121"/>
                  <a:pt x="2903155" y="3257028"/>
                  <a:pt x="2903151" y="3256934"/>
                </a:cubicBezTo>
                <a:lnTo>
                  <a:pt x="2903151" y="3040031"/>
                </a:lnTo>
                <a:cubicBezTo>
                  <a:pt x="2903225" y="3037797"/>
                  <a:pt x="2901474" y="3035926"/>
                  <a:pt x="2899241" y="3035852"/>
                </a:cubicBezTo>
                <a:cubicBezTo>
                  <a:pt x="2899151" y="3035849"/>
                  <a:pt x="2899062" y="3035849"/>
                  <a:pt x="2898972" y="3035852"/>
                </a:cubicBezTo>
                <a:lnTo>
                  <a:pt x="2892207" y="3035852"/>
                </a:lnTo>
                <a:cubicBezTo>
                  <a:pt x="2889918" y="3035891"/>
                  <a:pt x="2888073" y="3037741"/>
                  <a:pt x="2888040" y="3040031"/>
                </a:cubicBezTo>
                <a:lnTo>
                  <a:pt x="2888040" y="3138838"/>
                </a:lnTo>
                <a:lnTo>
                  <a:pt x="2758725" y="3138838"/>
                </a:lnTo>
                <a:lnTo>
                  <a:pt x="2758725" y="3040031"/>
                </a:lnTo>
                <a:cubicBezTo>
                  <a:pt x="2758799" y="3037797"/>
                  <a:pt x="2757047" y="3035926"/>
                  <a:pt x="2754814" y="3035852"/>
                </a:cubicBezTo>
                <a:cubicBezTo>
                  <a:pt x="2754724" y="3035849"/>
                  <a:pt x="2754636" y="3035849"/>
                  <a:pt x="2754546" y="3035852"/>
                </a:cubicBezTo>
                <a:close/>
                <a:moveTo>
                  <a:pt x="2365821" y="3035852"/>
                </a:moveTo>
                <a:cubicBezTo>
                  <a:pt x="2363529" y="3035890"/>
                  <a:pt x="2361680" y="3037739"/>
                  <a:pt x="2361642" y="3040031"/>
                </a:cubicBezTo>
                <a:lnTo>
                  <a:pt x="2361642" y="3256934"/>
                </a:lnTo>
                <a:cubicBezTo>
                  <a:pt x="2361674" y="3259231"/>
                  <a:pt x="2363524" y="3261087"/>
                  <a:pt x="2365821" y="3261125"/>
                </a:cubicBezTo>
                <a:lnTo>
                  <a:pt x="2516330" y="3261125"/>
                </a:lnTo>
                <a:cubicBezTo>
                  <a:pt x="2518626" y="3261087"/>
                  <a:pt x="2520476" y="3259231"/>
                  <a:pt x="2520509" y="3256934"/>
                </a:cubicBezTo>
                <a:lnTo>
                  <a:pt x="2520509" y="3251797"/>
                </a:lnTo>
                <a:cubicBezTo>
                  <a:pt x="2520476" y="3249501"/>
                  <a:pt x="2518626" y="3247645"/>
                  <a:pt x="2516330" y="3247607"/>
                </a:cubicBezTo>
                <a:lnTo>
                  <a:pt x="2377052" y="3247607"/>
                </a:lnTo>
                <a:lnTo>
                  <a:pt x="2377052" y="3152356"/>
                </a:lnTo>
                <a:lnTo>
                  <a:pt x="2500525" y="3152356"/>
                </a:lnTo>
                <a:cubicBezTo>
                  <a:pt x="2502820" y="3152311"/>
                  <a:pt x="2504671" y="3150461"/>
                  <a:pt x="2504715" y="3148165"/>
                </a:cubicBezTo>
                <a:lnTo>
                  <a:pt x="2504715" y="3142693"/>
                </a:lnTo>
                <a:cubicBezTo>
                  <a:pt x="2504671" y="3140399"/>
                  <a:pt x="2502819" y="3138553"/>
                  <a:pt x="2500525" y="3138514"/>
                </a:cubicBezTo>
                <a:lnTo>
                  <a:pt x="2377052" y="3138514"/>
                </a:lnTo>
                <a:lnTo>
                  <a:pt x="2377052" y="3049694"/>
                </a:lnTo>
                <a:lnTo>
                  <a:pt x="2516294" y="3049694"/>
                </a:lnTo>
                <a:cubicBezTo>
                  <a:pt x="2518588" y="3049649"/>
                  <a:pt x="2520434" y="3047797"/>
                  <a:pt x="2520473" y="3045503"/>
                </a:cubicBezTo>
                <a:lnTo>
                  <a:pt x="2520473" y="3040031"/>
                </a:lnTo>
                <a:cubicBezTo>
                  <a:pt x="2520434" y="3037739"/>
                  <a:pt x="2518586" y="3035890"/>
                  <a:pt x="2516294" y="3035852"/>
                </a:cubicBezTo>
                <a:close/>
                <a:moveTo>
                  <a:pt x="3471901" y="3034978"/>
                </a:moveTo>
                <a:cubicBezTo>
                  <a:pt x="3458670" y="3035031"/>
                  <a:pt x="3448001" y="3045795"/>
                  <a:pt x="3448049" y="3059021"/>
                </a:cubicBezTo>
                <a:cubicBezTo>
                  <a:pt x="3448097" y="3072247"/>
                  <a:pt x="3458861" y="3082925"/>
                  <a:pt x="3472092" y="3082873"/>
                </a:cubicBezTo>
                <a:cubicBezTo>
                  <a:pt x="3485275" y="3082820"/>
                  <a:pt x="3495944" y="3072114"/>
                  <a:pt x="3495944" y="3058926"/>
                </a:cubicBezTo>
                <a:cubicBezTo>
                  <a:pt x="3495944" y="3045700"/>
                  <a:pt x="3485227" y="3034978"/>
                  <a:pt x="3471997" y="3034978"/>
                </a:cubicBezTo>
                <a:cubicBezTo>
                  <a:pt x="3471961" y="3034978"/>
                  <a:pt x="3471937" y="3034978"/>
                  <a:pt x="3471901" y="3034978"/>
                </a:cubicBezTo>
                <a:close/>
                <a:moveTo>
                  <a:pt x="1811440" y="3033961"/>
                </a:moveTo>
                <a:lnTo>
                  <a:pt x="1811440" y="3483237"/>
                </a:lnTo>
                <a:lnTo>
                  <a:pt x="2260716" y="3483237"/>
                </a:lnTo>
                <a:lnTo>
                  <a:pt x="2260716" y="3033961"/>
                </a:lnTo>
                <a:close/>
                <a:moveTo>
                  <a:pt x="3828440" y="0"/>
                </a:moveTo>
                <a:lnTo>
                  <a:pt x="3828444" y="0"/>
                </a:lnTo>
                <a:lnTo>
                  <a:pt x="3828444" y="3810000"/>
                </a:lnTo>
                <a:lnTo>
                  <a:pt x="0" y="3810000"/>
                </a:lnTo>
                <a:lnTo>
                  <a:pt x="0" y="46302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55448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C688A7-D02A-A693-5E1B-8DA2CDF73706}"/>
              </a:ext>
            </a:extLst>
          </p:cNvPr>
          <p:cNvSpPr/>
          <p:nvPr userDrawn="1"/>
        </p:nvSpPr>
        <p:spPr>
          <a:xfrm>
            <a:off x="4187251" y="0"/>
            <a:ext cx="3817498" cy="4412104"/>
          </a:xfrm>
          <a:custGeom>
            <a:avLst/>
            <a:gdLst>
              <a:gd name="connsiteX0" fmla="*/ 3 w 3817498"/>
              <a:gd name="connsiteY0" fmla="*/ 0 h 4412104"/>
              <a:gd name="connsiteX1" fmla="*/ 3817498 w 3817498"/>
              <a:gd name="connsiteY1" fmla="*/ 0 h 4412104"/>
              <a:gd name="connsiteX2" fmla="*/ 3817498 w 3817498"/>
              <a:gd name="connsiteY2" fmla="*/ 3810000 h 4412104"/>
              <a:gd name="connsiteX3" fmla="*/ 3817492 w 3817498"/>
              <a:gd name="connsiteY3" fmla="*/ 3810000 h 4412104"/>
              <a:gd name="connsiteX4" fmla="*/ 3817492 w 3817498"/>
              <a:gd name="connsiteY4" fmla="*/ 3942412 h 4412104"/>
              <a:gd name="connsiteX5" fmla="*/ 3817495 w 3817498"/>
              <a:gd name="connsiteY5" fmla="*/ 3942412 h 4412104"/>
              <a:gd name="connsiteX6" fmla="*/ 1 w 3817498"/>
              <a:gd name="connsiteY6" fmla="*/ 4412104 h 4412104"/>
              <a:gd name="connsiteX7" fmla="*/ 1 w 3817498"/>
              <a:gd name="connsiteY7" fmla="*/ 3942412 h 4412104"/>
              <a:gd name="connsiteX8" fmla="*/ 0 w 3817498"/>
              <a:gd name="connsiteY8" fmla="*/ 3942412 h 4412104"/>
              <a:gd name="connsiteX9" fmla="*/ 0 w 3817498"/>
              <a:gd name="connsiteY9" fmla="*/ 2993035 h 4412104"/>
              <a:gd name="connsiteX10" fmla="*/ 3 w 3817498"/>
              <a:gd name="connsiteY10" fmla="*/ 2993035 h 44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7498" h="4412104">
                <a:moveTo>
                  <a:pt x="3" y="0"/>
                </a:moveTo>
                <a:lnTo>
                  <a:pt x="3817498" y="0"/>
                </a:lnTo>
                <a:lnTo>
                  <a:pt x="3817498" y="3810000"/>
                </a:lnTo>
                <a:lnTo>
                  <a:pt x="3817492" y="3810000"/>
                </a:lnTo>
                <a:lnTo>
                  <a:pt x="3817492" y="3942412"/>
                </a:lnTo>
                <a:lnTo>
                  <a:pt x="3817495" y="3942412"/>
                </a:lnTo>
                <a:lnTo>
                  <a:pt x="1" y="4412104"/>
                </a:lnTo>
                <a:lnTo>
                  <a:pt x="1" y="3942412"/>
                </a:lnTo>
                <a:lnTo>
                  <a:pt x="0" y="3942412"/>
                </a:lnTo>
                <a:lnTo>
                  <a:pt x="0" y="2993035"/>
                </a:lnTo>
                <a:lnTo>
                  <a:pt x="3" y="29930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A0656CA8-B042-1355-64C1-408EB59E0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3983A3A4-057A-64B7-7C06-74E5D653C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206" y="2909654"/>
            <a:ext cx="3388787" cy="780642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2800" b="1" i="0">
                <a:solidFill>
                  <a:srgbClr val="672F6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448212D-0960-B4AF-0A73-C933E5CF33DF}"/>
              </a:ext>
            </a:extLst>
          </p:cNvPr>
          <p:cNvSpPr/>
          <p:nvPr userDrawn="1"/>
        </p:nvSpPr>
        <p:spPr>
          <a:xfrm rot="5400000">
            <a:off x="4050929" y="2936844"/>
            <a:ext cx="588599" cy="315957"/>
          </a:xfrm>
          <a:prstGeom prst="triangle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72EECE8-47D7-B1D5-78A1-CF74BBC925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2752" y="1315845"/>
            <a:ext cx="2916238" cy="159381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169863" indent="-169863">
              <a:defRPr lang="en-US" sz="1600" b="0" i="0" smtClean="0">
                <a:solidFill>
                  <a:schemeClr val="tx1"/>
                </a:solidFill>
                <a:latin typeface="+mj-lt"/>
                <a:ea typeface="+mj-ea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114300" lvl="0" indent="-114300">
              <a:lnSpc>
                <a:spcPct val="8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CA99C-22DA-8484-EE73-6C63AF59C9F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676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6EC8A79-2D96-B85D-D4E4-786BB0668AFC}"/>
              </a:ext>
            </a:extLst>
          </p:cNvPr>
          <p:cNvSpPr/>
          <p:nvPr userDrawn="1"/>
        </p:nvSpPr>
        <p:spPr>
          <a:xfrm>
            <a:off x="0" y="5603244"/>
            <a:ext cx="4682815" cy="1254756"/>
          </a:xfrm>
          <a:custGeom>
            <a:avLst/>
            <a:gdLst>
              <a:gd name="connsiteX0" fmla="*/ 0 w 4682815"/>
              <a:gd name="connsiteY0" fmla="*/ 0 h 1254756"/>
              <a:gd name="connsiteX1" fmla="*/ 4682815 w 4682815"/>
              <a:gd name="connsiteY1" fmla="*/ 1254756 h 1254756"/>
              <a:gd name="connsiteX2" fmla="*/ 0 w 4682815"/>
              <a:gd name="connsiteY2" fmla="*/ 1254756 h 125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2815" h="1254756">
                <a:moveTo>
                  <a:pt x="0" y="0"/>
                </a:moveTo>
                <a:lnTo>
                  <a:pt x="4682815" y="1254756"/>
                </a:lnTo>
                <a:lnTo>
                  <a:pt x="0" y="1254756"/>
                </a:lnTo>
                <a:close/>
              </a:path>
            </a:pathLst>
          </a:custGeom>
          <a:solidFill>
            <a:srgbClr val="1594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BA151-24B7-C241-D111-ECC1738F3FDA}"/>
              </a:ext>
            </a:extLst>
          </p:cNvPr>
          <p:cNvSpPr/>
          <p:nvPr userDrawn="1"/>
        </p:nvSpPr>
        <p:spPr>
          <a:xfrm>
            <a:off x="0" y="1"/>
            <a:ext cx="621320" cy="2314653"/>
          </a:xfrm>
          <a:custGeom>
            <a:avLst/>
            <a:gdLst>
              <a:gd name="connsiteX0" fmla="*/ 0 w 621320"/>
              <a:gd name="connsiteY0" fmla="*/ 0 h 2314653"/>
              <a:gd name="connsiteX1" fmla="*/ 621320 w 621320"/>
              <a:gd name="connsiteY1" fmla="*/ 0 h 2314653"/>
              <a:gd name="connsiteX2" fmla="*/ 0 w 621320"/>
              <a:gd name="connsiteY2" fmla="*/ 2314653 h 231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320" h="2314653">
                <a:moveTo>
                  <a:pt x="0" y="0"/>
                </a:moveTo>
                <a:lnTo>
                  <a:pt x="621320" y="0"/>
                </a:lnTo>
                <a:lnTo>
                  <a:pt x="0" y="2314653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D0CD49-B2B1-3A0C-5078-1DA07D608AF0}"/>
              </a:ext>
            </a:extLst>
          </p:cNvPr>
          <p:cNvSpPr txBox="1"/>
          <p:nvPr userDrawn="1"/>
        </p:nvSpPr>
        <p:spPr>
          <a:xfrm>
            <a:off x="0" y="6967131"/>
            <a:ext cx="178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Timeline Page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E2E50E7-C484-F277-008B-2FE33E790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1556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4A996FCB-6954-ACBD-4FAD-25B0912C3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595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AE37FD95-294F-8378-BA08-8E63414444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634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974EB299-3D8B-8FC3-66F5-B8C4ED2618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5673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511AD8B6-4181-F891-EBD9-1A1135F75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3712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76D37060-4A8A-E6E7-2943-8CC1FF7A5A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1751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4F60D5CD-8E30-304A-DA91-0C2F778521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39790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3" name="Text Placeholder 45">
            <a:extLst>
              <a:ext uri="{FF2B5EF4-FFF2-40B4-BE49-F238E27FC236}">
                <a16:creationId xmlns:a16="http://schemas.microsoft.com/office/drawing/2014/main" id="{A46D3D97-E648-1E36-A9BC-29C5B77CC3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7829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sp>
        <p:nvSpPr>
          <p:cNvPr id="54" name="Text Placeholder 45">
            <a:extLst>
              <a:ext uri="{FF2B5EF4-FFF2-40B4-BE49-F238E27FC236}">
                <a16:creationId xmlns:a16="http://schemas.microsoft.com/office/drawing/2014/main" id="{05A6FB5F-C280-DC78-8782-925DA6DB4A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5867" y="1836740"/>
            <a:ext cx="1047511" cy="215900"/>
          </a:xfrm>
          <a:prstGeom prst="roundRect">
            <a:avLst>
              <a:gd name="adj" fmla="val 50000"/>
            </a:avLst>
          </a:prstGeom>
          <a:solidFill>
            <a:srgbClr val="67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400" b="1" dirty="0" smtClean="0">
                <a:solidFill>
                  <a:srgbClr val="FFC529"/>
                </a:solidFill>
                <a:latin typeface="+mn-lt"/>
                <a:cs typeface="+mn-cs"/>
              </a:defRPr>
            </a:lvl1pPr>
            <a:lvl2pPr marL="2286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 marL="685800" indent="0" algn="ctr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 marL="1143000" indent="0" algn="ctr">
              <a:buNone/>
              <a:defRPr lang="en-US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 marL="1600200" indent="0" algn="ctr">
              <a:buNone/>
              <a:defRPr lang="en-US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Edit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AFC2409-142F-75E5-28BB-48B3D3F97B74}"/>
              </a:ext>
            </a:extLst>
          </p:cNvPr>
          <p:cNvGrpSpPr/>
          <p:nvPr userDrawn="1"/>
        </p:nvGrpSpPr>
        <p:grpSpPr>
          <a:xfrm>
            <a:off x="1271556" y="2296759"/>
            <a:ext cx="9671822" cy="3169227"/>
            <a:chOff x="1271556" y="2296759"/>
            <a:chExt cx="9671822" cy="3169227"/>
          </a:xfrm>
          <a:solidFill>
            <a:schemeClr val="tx1">
              <a:alpha val="1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4B8D0F0-1816-1BB4-56A8-DC13009F085B}"/>
                </a:ext>
              </a:extLst>
            </p:cNvPr>
            <p:cNvSpPr/>
            <p:nvPr userDrawn="1"/>
          </p:nvSpPr>
          <p:spPr>
            <a:xfrm>
              <a:off x="1271556" y="2296759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CEB9CFF-15AA-441E-D16F-86917F1BBBDD}"/>
                </a:ext>
              </a:extLst>
            </p:cNvPr>
            <p:cNvSpPr/>
            <p:nvPr userDrawn="1"/>
          </p:nvSpPr>
          <p:spPr>
            <a:xfrm>
              <a:off x="1271556" y="5137878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9A61A31-3BF9-C587-467E-6D84E70319F4}"/>
                </a:ext>
              </a:extLst>
            </p:cNvPr>
            <p:cNvSpPr/>
            <p:nvPr userDrawn="1"/>
          </p:nvSpPr>
          <p:spPr>
            <a:xfrm>
              <a:off x="1271556" y="2702633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D464048-AD5B-29C7-4015-BE03189E790F}"/>
                </a:ext>
              </a:extLst>
            </p:cNvPr>
            <p:cNvSpPr/>
            <p:nvPr userDrawn="1"/>
          </p:nvSpPr>
          <p:spPr>
            <a:xfrm>
              <a:off x="1271556" y="3108507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5DEFD17-E689-9CAF-09EB-93F921189E25}"/>
                </a:ext>
              </a:extLst>
            </p:cNvPr>
            <p:cNvSpPr/>
            <p:nvPr userDrawn="1"/>
          </p:nvSpPr>
          <p:spPr>
            <a:xfrm>
              <a:off x="1271556" y="3514381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A9C29B5-891D-0E13-89D1-4A0BB5C44B4A}"/>
                </a:ext>
              </a:extLst>
            </p:cNvPr>
            <p:cNvSpPr/>
            <p:nvPr userDrawn="1"/>
          </p:nvSpPr>
          <p:spPr>
            <a:xfrm>
              <a:off x="1271556" y="3920255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12D0560-00A5-3B97-777F-A14E620B21B5}"/>
                </a:ext>
              </a:extLst>
            </p:cNvPr>
            <p:cNvSpPr/>
            <p:nvPr userDrawn="1"/>
          </p:nvSpPr>
          <p:spPr>
            <a:xfrm>
              <a:off x="1271556" y="4326129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53D4DBF-4B62-0C2B-40AE-8E88E18F1546}"/>
                </a:ext>
              </a:extLst>
            </p:cNvPr>
            <p:cNvSpPr/>
            <p:nvPr userDrawn="1"/>
          </p:nvSpPr>
          <p:spPr>
            <a:xfrm>
              <a:off x="1271556" y="4732003"/>
              <a:ext cx="9671822" cy="328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100" b="1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15AACB5-C52C-007B-B569-65CFEF38A99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Proprietary and Confidential © 2024 Exhibit Concepts, Inc. </a:t>
            </a:r>
          </a:p>
        </p:txBody>
      </p:sp>
    </p:spTree>
    <p:extLst>
      <p:ext uri="{BB962C8B-B14F-4D97-AF65-F5344CB8AC3E}">
        <p14:creationId xmlns:p14="http://schemas.microsoft.com/office/powerpoint/2010/main" val="8194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Pie Chart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AA27769-2D3F-3466-EABA-E2464EE0EE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34118" y="611747"/>
            <a:ext cx="7725574" cy="5744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D229E7-B7B6-10D8-C693-B78C11DD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25"/>
            <a:ext cx="10515600" cy="5247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FE824-BBA9-0EC0-05BB-3395428E3104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2024 Exhibit Concepts, Inc.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C64965-7D9D-343A-7172-AE31B477E8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836740"/>
            <a:ext cx="4310175" cy="454474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406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4F36-6535-D4DC-359C-079CC178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1F15A1-4B1F-B279-3624-6A0A5C6731C0}"/>
              </a:ext>
            </a:extLst>
          </p:cNvPr>
          <p:cNvSpPr/>
          <p:nvPr userDrawn="1"/>
        </p:nvSpPr>
        <p:spPr bwMode="blackWhite">
          <a:xfrm>
            <a:off x="0" y="0"/>
            <a:ext cx="12191999" cy="6858000"/>
          </a:xfrm>
          <a:custGeom>
            <a:avLst/>
            <a:gdLst>
              <a:gd name="connsiteX0" fmla="*/ 439594 w 12191999"/>
              <a:gd name="connsiteY0" fmla="*/ 0 h 6858000"/>
              <a:gd name="connsiteX1" fmla="*/ 11573830 w 12191999"/>
              <a:gd name="connsiteY1" fmla="*/ 0 h 6858000"/>
              <a:gd name="connsiteX2" fmla="*/ 12191999 w 12191999"/>
              <a:gd name="connsiteY2" fmla="*/ 2307038 h 6858000"/>
              <a:gd name="connsiteX3" fmla="*/ 12191999 w 12191999"/>
              <a:gd name="connsiteY3" fmla="*/ 4797688 h 6858000"/>
              <a:gd name="connsiteX4" fmla="*/ 4502812 w 12191999"/>
              <a:gd name="connsiteY4" fmla="*/ 6857999 h 6858000"/>
              <a:gd name="connsiteX5" fmla="*/ 2757714 w 12191999"/>
              <a:gd name="connsiteY5" fmla="*/ 6858000 h 6858000"/>
              <a:gd name="connsiteX6" fmla="*/ 2757714 w 12191999"/>
              <a:gd name="connsiteY6" fmla="*/ 6858000 h 6858000"/>
              <a:gd name="connsiteX7" fmla="*/ 0 w 12191999"/>
              <a:gd name="connsiteY7" fmla="*/ 6858000 h 6858000"/>
              <a:gd name="connsiteX8" fmla="*/ 0 w 12191999"/>
              <a:gd name="connsiteY8" fmla="*/ 0 h 6858000"/>
              <a:gd name="connsiteX9" fmla="*/ 439594 w 1219199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439594" y="0"/>
                </a:moveTo>
                <a:lnTo>
                  <a:pt x="11573830" y="0"/>
                </a:lnTo>
                <a:lnTo>
                  <a:pt x="12191999" y="2307038"/>
                </a:lnTo>
                <a:lnTo>
                  <a:pt x="12191999" y="4797688"/>
                </a:lnTo>
                <a:lnTo>
                  <a:pt x="4502812" y="6857999"/>
                </a:lnTo>
                <a:lnTo>
                  <a:pt x="2757714" y="6858000"/>
                </a:lnTo>
                <a:lnTo>
                  <a:pt x="2757714" y="6858000"/>
                </a:lnTo>
                <a:lnTo>
                  <a:pt x="0" y="6858000"/>
                </a:lnTo>
                <a:lnTo>
                  <a:pt x="0" y="0"/>
                </a:lnTo>
                <a:lnTo>
                  <a:pt x="4395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488"/>
          </a:xfrm>
        </p:spPr>
        <p:txBody>
          <a:bodyPr anchor="b" anchorCtr="0"/>
          <a:lstStyle>
            <a:lvl1pPr>
              <a:lnSpc>
                <a:spcPct val="80000"/>
              </a:lnSpc>
              <a:defRPr b="0">
                <a:solidFill>
                  <a:srgbClr val="672F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0D3565-484F-0AD6-EDA0-7067C951D9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74996" y="6081961"/>
            <a:ext cx="1684696" cy="44901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58A8A-7FD7-A107-D9C8-D3316D174444}"/>
              </a:ext>
            </a:extLst>
          </p:cNvPr>
          <p:cNvSpPr txBox="1"/>
          <p:nvPr userDrawn="1"/>
        </p:nvSpPr>
        <p:spPr>
          <a:xfrm>
            <a:off x="0" y="6967131"/>
            <a:ext cx="131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Bar Graph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AA27769-2D3F-3466-EABA-E2464EE0EE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54993"/>
            <a:ext cx="8795197" cy="37345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D229E7-B7B6-10D8-C693-B78C11DD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225"/>
            <a:ext cx="10515600" cy="5247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solidFill>
                  <a:srgbClr val="A518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56377-CDF9-89EB-5F59-900114A2D10F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>
              <a:solidFill>
                <a:srgbClr val="672F65"/>
              </a:solidFill>
            </a:endParaRPr>
          </a:p>
          <a:p>
            <a:pPr lvl="0"/>
            <a:r>
              <a:rPr lang="en-US" dirty="0">
                <a:solidFill>
                  <a:srgbClr val="672F65"/>
                </a:solidFill>
              </a:rPr>
              <a:t>Proprietary and Confidential © 2024 Exhibit Concepts, Inc. </a:t>
            </a:r>
          </a:p>
        </p:txBody>
      </p:sp>
    </p:spTree>
    <p:extLst>
      <p:ext uri="{BB962C8B-B14F-4D97-AF65-F5344CB8AC3E}">
        <p14:creationId xmlns:p14="http://schemas.microsoft.com/office/powerpoint/2010/main" val="338826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ge">
    <p:bg>
      <p:bgPr>
        <a:solidFill>
          <a:srgbClr val="159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00AD73-079D-D5AD-04B8-C607A87C143A}"/>
              </a:ext>
            </a:extLst>
          </p:cNvPr>
          <p:cNvSpPr/>
          <p:nvPr userDrawn="1"/>
        </p:nvSpPr>
        <p:spPr>
          <a:xfrm rot="20700000">
            <a:off x="-811093" y="-4062"/>
            <a:ext cx="2616930" cy="7325524"/>
          </a:xfrm>
          <a:custGeom>
            <a:avLst/>
            <a:gdLst>
              <a:gd name="connsiteX0" fmla="*/ 1774981 w 2616930"/>
              <a:gd name="connsiteY0" fmla="*/ 0 h 7325524"/>
              <a:gd name="connsiteX1" fmla="*/ 2616929 w 2616930"/>
              <a:gd name="connsiteY1" fmla="*/ 225599 h 7325524"/>
              <a:gd name="connsiteX2" fmla="*/ 2616930 w 2616930"/>
              <a:gd name="connsiteY2" fmla="*/ 7325524 h 7325524"/>
              <a:gd name="connsiteX3" fmla="*/ 0 w 2616930"/>
              <a:gd name="connsiteY3" fmla="*/ 6624320 h 732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930" h="7325524">
                <a:moveTo>
                  <a:pt x="1774981" y="0"/>
                </a:moveTo>
                <a:lnTo>
                  <a:pt x="2616929" y="225599"/>
                </a:lnTo>
                <a:lnTo>
                  <a:pt x="2616930" y="7325524"/>
                </a:lnTo>
                <a:lnTo>
                  <a:pt x="0" y="6624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8FC7D165-AAB9-A5DA-5652-240840EA7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82" b="29374"/>
          <a:stretch/>
        </p:blipFill>
        <p:spPr>
          <a:xfrm>
            <a:off x="1" y="0"/>
            <a:ext cx="12192000" cy="6905451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F3FDC3E-6AE9-36A0-8DB9-25605AB8AE71}"/>
              </a:ext>
            </a:extLst>
          </p:cNvPr>
          <p:cNvSpPr/>
          <p:nvPr userDrawn="1"/>
        </p:nvSpPr>
        <p:spPr bwMode="white">
          <a:xfrm rot="15300000">
            <a:off x="2789149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rgbClr val="672F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05BDC-908E-E43A-E519-680BCAEA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700000">
            <a:off x="1784961" y="-575909"/>
            <a:ext cx="8983524" cy="2918210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60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B2A2EA-9E6F-EC5C-6822-9EFB3789B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627" y="3458556"/>
            <a:ext cx="2462527" cy="656324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351E9-3306-6AB9-6F07-1C3C94941A9D}"/>
              </a:ext>
            </a:extLst>
          </p:cNvPr>
          <p:cNvSpPr txBox="1"/>
          <p:nvPr userDrawn="1"/>
        </p:nvSpPr>
        <p:spPr>
          <a:xfrm>
            <a:off x="0" y="6967131"/>
            <a:ext cx="156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Closing Page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C662AC-B1C3-8603-5791-309362770546}"/>
              </a:ext>
            </a:extLst>
          </p:cNvPr>
          <p:cNvSpPr/>
          <p:nvPr userDrawn="1"/>
        </p:nvSpPr>
        <p:spPr>
          <a:xfrm rot="20700000">
            <a:off x="1228868" y="-1526231"/>
            <a:ext cx="10781275" cy="7690984"/>
          </a:xfrm>
          <a:custGeom>
            <a:avLst/>
            <a:gdLst>
              <a:gd name="connsiteX0" fmla="*/ 10305166 w 10781275"/>
              <a:gd name="connsiteY0" fmla="*/ 2761261 h 7690984"/>
              <a:gd name="connsiteX1" fmla="*/ 10781275 w 10781275"/>
              <a:gd name="connsiteY1" fmla="*/ 2888834 h 7690984"/>
              <a:gd name="connsiteX2" fmla="*/ 10781275 w 10781275"/>
              <a:gd name="connsiteY2" fmla="*/ 5257821 h 7690984"/>
              <a:gd name="connsiteX3" fmla="*/ 10305166 w 10781275"/>
              <a:gd name="connsiteY3" fmla="*/ 7034684 h 7690984"/>
              <a:gd name="connsiteX4" fmla="*/ 476398 w 10781275"/>
              <a:gd name="connsiteY4" fmla="*/ 127650 h 7690984"/>
              <a:gd name="connsiteX5" fmla="*/ 476398 w 10781275"/>
              <a:gd name="connsiteY5" fmla="*/ 7214875 h 7690984"/>
              <a:gd name="connsiteX6" fmla="*/ 10256884 w 10781275"/>
              <a:gd name="connsiteY6" fmla="*/ 7214875 h 7690984"/>
              <a:gd name="connsiteX7" fmla="*/ 10129311 w 10781275"/>
              <a:gd name="connsiteY7" fmla="*/ 7690984 h 7690984"/>
              <a:gd name="connsiteX8" fmla="*/ 2205872 w 10781275"/>
              <a:gd name="connsiteY8" fmla="*/ 7690984 h 7690984"/>
              <a:gd name="connsiteX9" fmla="*/ 0 w 10781275"/>
              <a:gd name="connsiteY9" fmla="*/ 7099922 h 7690984"/>
              <a:gd name="connsiteX10" fmla="*/ 0 w 10781275"/>
              <a:gd name="connsiteY10" fmla="*/ 0 h 76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1275" h="7690984">
                <a:moveTo>
                  <a:pt x="10305166" y="2761261"/>
                </a:moveTo>
                <a:lnTo>
                  <a:pt x="10781275" y="2888834"/>
                </a:lnTo>
                <a:lnTo>
                  <a:pt x="10781275" y="5257821"/>
                </a:lnTo>
                <a:lnTo>
                  <a:pt x="10305166" y="7034684"/>
                </a:lnTo>
                <a:close/>
                <a:moveTo>
                  <a:pt x="476398" y="127650"/>
                </a:moveTo>
                <a:lnTo>
                  <a:pt x="476398" y="7214875"/>
                </a:lnTo>
                <a:lnTo>
                  <a:pt x="10256884" y="7214875"/>
                </a:lnTo>
                <a:lnTo>
                  <a:pt x="10129311" y="7690984"/>
                </a:lnTo>
                <a:lnTo>
                  <a:pt x="2205872" y="7690984"/>
                </a:lnTo>
                <a:lnTo>
                  <a:pt x="0" y="709992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866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FDBB4-5029-C847-077A-D877041318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0700000">
            <a:off x="2342074" y="2597688"/>
            <a:ext cx="8926441" cy="577850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3200" b="1">
                <a:solidFill>
                  <a:srgbClr val="FFC52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56E4460-DA3E-F777-6C78-884C7F59A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700000">
            <a:off x="2437791" y="3060678"/>
            <a:ext cx="8926441" cy="388109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buNone/>
              <a:defRPr sz="2800" b="0" i="1">
                <a:solidFill>
                  <a:srgbClr val="FFC52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C43E96-8FC7-F425-70CB-2C6E6768E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0700000">
            <a:off x="2591654" y="3490842"/>
            <a:ext cx="8940015" cy="617303"/>
          </a:xfrm>
        </p:spPr>
        <p:txBody>
          <a:bodyPr>
            <a:noAutofit/>
          </a:bodyPr>
          <a:lstStyle>
            <a:lvl1pPr marL="0" indent="0">
              <a:buNone/>
              <a:tabLst>
                <a:tab pos="914400" algn="l"/>
              </a:tabLst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8CE21-7B5D-A817-F942-828CC6403863}"/>
              </a:ext>
            </a:extLst>
          </p:cNvPr>
          <p:cNvSpPr txBox="1"/>
          <p:nvPr userDrawn="1"/>
        </p:nvSpPr>
        <p:spPr>
          <a:xfrm>
            <a:off x="7689534" y="6184562"/>
            <a:ext cx="450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All visual representations, designs, pricing and recommendations contained in this proposal are the intellectual property of Exhibit Concepts, Inc. Any reproduction in part or as a whole without the prior written permission of Exhibit Concepts, Inc. is prohibited. </a:t>
            </a:r>
            <a:r>
              <a:rPr lang="en-US"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© 2024 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Exhibit Concepts, Inc. </a:t>
            </a:r>
            <a:endParaRPr lang="en-US" sz="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1">
    <p:bg>
      <p:bgPr>
        <a:solidFill>
          <a:srgbClr val="672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F87D73-4A1F-8118-FEA0-531C083BA33C}"/>
              </a:ext>
            </a:extLst>
          </p:cNvPr>
          <p:cNvSpPr/>
          <p:nvPr userDrawn="1"/>
        </p:nvSpPr>
        <p:spPr>
          <a:xfrm rot="1339503">
            <a:off x="724244" y="-2247392"/>
            <a:ext cx="10260152" cy="8783943"/>
          </a:xfrm>
          <a:custGeom>
            <a:avLst/>
            <a:gdLst>
              <a:gd name="connsiteX0" fmla="*/ 0 w 10260152"/>
              <a:gd name="connsiteY0" fmla="*/ 4180236 h 8783943"/>
              <a:gd name="connsiteX1" fmla="*/ 10179791 w 10260152"/>
              <a:gd name="connsiteY1" fmla="*/ 0 h 8783943"/>
              <a:gd name="connsiteX2" fmla="*/ 10260152 w 10260152"/>
              <a:gd name="connsiteY2" fmla="*/ 195699 h 8783943"/>
              <a:gd name="connsiteX3" fmla="*/ 10260152 w 10260152"/>
              <a:gd name="connsiteY3" fmla="*/ 7380703 h 8783943"/>
              <a:gd name="connsiteX4" fmla="*/ 6842955 w 10260152"/>
              <a:gd name="connsiteY4" fmla="*/ 8783943 h 8783943"/>
              <a:gd name="connsiteX5" fmla="*/ 1890469 w 10260152"/>
              <a:gd name="connsiteY5" fmla="*/ 8783943 h 878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152" h="8783943">
                <a:moveTo>
                  <a:pt x="0" y="4180236"/>
                </a:moveTo>
                <a:lnTo>
                  <a:pt x="10179791" y="0"/>
                </a:lnTo>
                <a:lnTo>
                  <a:pt x="10260152" y="195699"/>
                </a:lnTo>
                <a:lnTo>
                  <a:pt x="10260152" y="7380703"/>
                </a:lnTo>
                <a:lnTo>
                  <a:pt x="6842955" y="8783943"/>
                </a:lnTo>
                <a:lnTo>
                  <a:pt x="1890469" y="8783943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64685B5-2691-76B7-A9C6-A43472B30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0394"/>
          <a:stretch>
            <a:fillRect/>
          </a:stretch>
        </p:blipFill>
        <p:spPr>
          <a:xfrm>
            <a:off x="0" y="0"/>
            <a:ext cx="12181052" cy="6858000"/>
          </a:xfrm>
          <a:custGeom>
            <a:avLst/>
            <a:gdLst>
              <a:gd name="connsiteX0" fmla="*/ 0 w 12181052"/>
              <a:gd name="connsiteY0" fmla="*/ 0 h 6858000"/>
              <a:gd name="connsiteX1" fmla="*/ 12181052 w 12181052"/>
              <a:gd name="connsiteY1" fmla="*/ 0 h 6858000"/>
              <a:gd name="connsiteX2" fmla="*/ 12181052 w 12181052"/>
              <a:gd name="connsiteY2" fmla="*/ 6858000 h 6858000"/>
              <a:gd name="connsiteX3" fmla="*/ 0 w 12181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52" h="6858000">
                <a:moveTo>
                  <a:pt x="0" y="0"/>
                </a:moveTo>
                <a:lnTo>
                  <a:pt x="12181052" y="0"/>
                </a:lnTo>
                <a:lnTo>
                  <a:pt x="12181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5BD723-7785-6C63-13F0-A75221BD5C2A}"/>
              </a:ext>
            </a:extLst>
          </p:cNvPr>
          <p:cNvSpPr/>
          <p:nvPr userDrawn="1"/>
        </p:nvSpPr>
        <p:spPr bwMode="blackWhite">
          <a:xfrm rot="6300000" flipH="1">
            <a:off x="1730720" y="-3062001"/>
            <a:ext cx="7675957" cy="10754847"/>
          </a:xfrm>
          <a:custGeom>
            <a:avLst/>
            <a:gdLst>
              <a:gd name="connsiteX0" fmla="*/ 7675957 w 7675957"/>
              <a:gd name="connsiteY0" fmla="*/ 0 h 10754847"/>
              <a:gd name="connsiteX1" fmla="*/ 4794204 w 7675957"/>
              <a:gd name="connsiteY1" fmla="*/ 10754847 h 10754847"/>
              <a:gd name="connsiteX2" fmla="*/ 2405783 w 7675957"/>
              <a:gd name="connsiteY2" fmla="*/ 10754847 h 10754847"/>
              <a:gd name="connsiteX3" fmla="*/ 0 w 7675957"/>
              <a:gd name="connsiteY3" fmla="*/ 10110219 h 10754847"/>
              <a:gd name="connsiteX4" fmla="*/ 0 w 7675957"/>
              <a:gd name="connsiteY4" fmla="*/ 2149787 h 10754847"/>
              <a:gd name="connsiteX5" fmla="*/ 576033 w 7675957"/>
              <a:gd name="connsiteY5" fmla="*/ 0 h 1075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5957" h="10754847">
                <a:moveTo>
                  <a:pt x="7675957" y="0"/>
                </a:moveTo>
                <a:lnTo>
                  <a:pt x="4794204" y="10754847"/>
                </a:lnTo>
                <a:lnTo>
                  <a:pt x="2405783" y="10754847"/>
                </a:lnTo>
                <a:lnTo>
                  <a:pt x="0" y="10110219"/>
                </a:lnTo>
                <a:lnTo>
                  <a:pt x="0" y="2149787"/>
                </a:lnTo>
                <a:lnTo>
                  <a:pt x="5760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lang="en-US" sz="60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563B3F-8CF9-A683-9023-CCE9F60CA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1B943-FE68-B20B-F64F-A3BAE13AAB1F}"/>
              </a:ext>
            </a:extLst>
          </p:cNvPr>
          <p:cNvSpPr txBox="1"/>
          <p:nvPr userDrawn="1"/>
        </p:nvSpPr>
        <p:spPr>
          <a:xfrm>
            <a:off x="0" y="6967131"/>
            <a:ext cx="288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Section Divider OPTION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A2396-471C-9EE9-D4E2-7BB1E4B94FA2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8864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61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2A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(Trade Show)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C153E-0D0C-FE75-59F3-2200467C8762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69808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60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2B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(Trade Show)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16800-04C8-8D2B-0B22-D75D3EC1D2F5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8796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316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3A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(Museum)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FB2C8-2733-C88D-0FF1-39B5C99B51D8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72367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30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3B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(Museum)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3E7D9-D2A7-5628-3A83-D3EE90411E66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56852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4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42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4A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(Education)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AC949-7688-9732-9842-FF7884D7F371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304616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4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A45F34-6AB5-D6A8-B3EB-AF37C826C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4967-0F43-05D1-3B0B-16E5F6B8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1944651" y="1250497"/>
            <a:ext cx="9466047" cy="2033004"/>
          </a:xfrm>
        </p:spPr>
        <p:txBody>
          <a:bodyPr anchor="b" anchorCtr="0">
            <a:noAutofit/>
          </a:bodyPr>
          <a:lstStyle>
            <a:lvl1pPr algn="l">
              <a:lnSpc>
                <a:spcPct val="75000"/>
              </a:lnSpc>
              <a:defRPr lang="en-US" sz="6000" b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D01BEE7-C145-4411-D05E-BABA292CDFE4}"/>
              </a:ext>
            </a:extLst>
          </p:cNvPr>
          <p:cNvSpPr/>
          <p:nvPr userDrawn="1"/>
        </p:nvSpPr>
        <p:spPr>
          <a:xfrm>
            <a:off x="9924556" y="0"/>
            <a:ext cx="2267445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FFC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C16D0A-CEC0-F0C4-27E9-618F9A534C97}"/>
              </a:ext>
            </a:extLst>
          </p:cNvPr>
          <p:cNvSpPr/>
          <p:nvPr userDrawn="1"/>
        </p:nvSpPr>
        <p:spPr>
          <a:xfrm>
            <a:off x="10183091" y="0"/>
            <a:ext cx="2008909" cy="6858000"/>
          </a:xfrm>
          <a:custGeom>
            <a:avLst/>
            <a:gdLst>
              <a:gd name="connsiteX0" fmla="*/ 1827851 w 2267445"/>
              <a:gd name="connsiteY0" fmla="*/ 0 h 6821632"/>
              <a:gd name="connsiteX1" fmla="*/ 2267445 w 2267445"/>
              <a:gd name="connsiteY1" fmla="*/ 0 h 6821632"/>
              <a:gd name="connsiteX2" fmla="*/ 2267445 w 2267445"/>
              <a:gd name="connsiteY2" fmla="*/ 6821632 h 6821632"/>
              <a:gd name="connsiteX3" fmla="*/ 0 w 2267445"/>
              <a:gd name="connsiteY3" fmla="*/ 6821632 h 68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7445" h="6821632">
                <a:moveTo>
                  <a:pt x="1827851" y="0"/>
                </a:moveTo>
                <a:lnTo>
                  <a:pt x="2267445" y="0"/>
                </a:lnTo>
                <a:lnTo>
                  <a:pt x="2267445" y="6821632"/>
                </a:lnTo>
                <a:lnTo>
                  <a:pt x="0" y="6821632"/>
                </a:lnTo>
                <a:close/>
              </a:path>
            </a:pathLst>
          </a:custGeom>
          <a:solidFill>
            <a:srgbClr val="1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3D2868-D36A-2C8B-5BD2-6F3D51A82266}"/>
              </a:ext>
            </a:extLst>
          </p:cNvPr>
          <p:cNvSpPr txBox="1"/>
          <p:nvPr userDrawn="1"/>
        </p:nvSpPr>
        <p:spPr>
          <a:xfrm>
            <a:off x="0" y="6967131"/>
            <a:ext cx="441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 Section Divider OPTION 4B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(Education)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E0FFC1-576E-2DE2-0BA9-ACADF8ACD9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444" y="3493669"/>
            <a:ext cx="2462527" cy="65632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1A9A2-CE6E-D798-D29B-0E2182B23F67}"/>
              </a:ext>
            </a:extLst>
          </p:cNvPr>
          <p:cNvSpPr txBox="1"/>
          <p:nvPr userDrawn="1"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2024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8073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47704-D88A-EAD3-58A9-733632B5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2A5F9-62A8-2C49-71E0-FA4683979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7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65" r:id="rId3"/>
    <p:sldLayoutId id="2147483687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17" r:id="rId10"/>
    <p:sldLayoutId id="2147483718" r:id="rId11"/>
    <p:sldLayoutId id="2147483679" r:id="rId12"/>
    <p:sldLayoutId id="2147483669" r:id="rId13"/>
    <p:sldLayoutId id="2147483666" r:id="rId14"/>
    <p:sldLayoutId id="2147483678" r:id="rId15"/>
    <p:sldLayoutId id="2147483677" r:id="rId16"/>
    <p:sldLayoutId id="2147483683" r:id="rId17"/>
    <p:sldLayoutId id="2147483684" r:id="rId18"/>
    <p:sldLayoutId id="2147483685" r:id="rId19"/>
    <p:sldLayoutId id="2147483689" r:id="rId20"/>
    <p:sldLayoutId id="2147483691" r:id="rId21"/>
    <p:sldLayoutId id="2147483702" r:id="rId22"/>
    <p:sldLayoutId id="2147483703" r:id="rId23"/>
    <p:sldLayoutId id="2147483704" r:id="rId24"/>
    <p:sldLayoutId id="2147483701" r:id="rId25"/>
    <p:sldLayoutId id="2147483705" r:id="rId26"/>
    <p:sldLayoutId id="2147483706" r:id="rId27"/>
    <p:sldLayoutId id="2147483700" r:id="rId2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0"/>
        </a:buBlip>
        <a:defRPr sz="2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2F65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672F65"/>
            </a:gs>
            <a:gs pos="0">
              <a:srgbClr val="3A1A3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B270CE43-CAEE-6866-A8A1-E0D726C1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ECI TITLE </a:t>
            </a:r>
            <a:r>
              <a:rPr lang="en-US" b="1" dirty="0">
                <a:latin typeface="+mn-lt"/>
              </a:rPr>
              <a:t>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971D8-4D57-9F1C-96B6-4F3D575E6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9BB2F5-DF2F-707A-8EB8-01983D7E4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7851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45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91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549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6355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SCREEN </a:t>
            </a:r>
            <a:r>
              <a:rPr lang="en-US" b="1" dirty="0">
                <a:latin typeface="+mn-lt"/>
              </a:rPr>
              <a:t>OPTION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  <a:p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3266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226D624-EA9B-00EE-1766-A92A8167DC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402" b="7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7BD7E2D-EA54-7AA0-5043-5AFE2A5784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6234" b="6234"/>
          <a:stretch/>
        </p:blipFill>
        <p:spPr/>
      </p:pic>
    </p:spTree>
    <p:extLst>
      <p:ext uri="{BB962C8B-B14F-4D97-AF65-F5344CB8AC3E}">
        <p14:creationId xmlns:p14="http://schemas.microsoft.com/office/powerpoint/2010/main" val="17333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5E7DCAB-9589-8388-6761-02617A95A3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079E-C920-F433-0890-50866DB7C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Point number</a:t>
            </a:r>
            <a:br>
              <a:rPr lang="en-US" dirty="0"/>
            </a:br>
            <a:r>
              <a:rPr lang="en-US" dirty="0"/>
              <a:t>one appears here</a:t>
            </a:r>
          </a:p>
          <a:p>
            <a:r>
              <a:rPr lang="en-US" dirty="0"/>
              <a:t>Point number two</a:t>
            </a:r>
          </a:p>
          <a:p>
            <a:r>
              <a:rPr lang="en-US" dirty="0"/>
              <a:t>And then of course </a:t>
            </a:r>
            <a:br>
              <a:rPr lang="en-US" dirty="0"/>
            </a:br>
            <a:r>
              <a:rPr lang="en-US" dirty="0"/>
              <a:t>point number three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AF113-BD1B-F723-506C-D7B90448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1x PHOTO </a:t>
            </a:r>
            <a:br>
              <a:rPr lang="en-US" dirty="0"/>
            </a:br>
            <a:r>
              <a:rPr lang="en-US" dirty="0"/>
              <a:t>OPTION 3</a:t>
            </a:r>
          </a:p>
        </p:txBody>
      </p:sp>
    </p:spTree>
    <p:extLst>
      <p:ext uri="{BB962C8B-B14F-4D97-AF65-F5344CB8AC3E}">
        <p14:creationId xmlns:p14="http://schemas.microsoft.com/office/powerpoint/2010/main" val="2631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C079E-C920-F433-0890-50866DB7C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Point number</a:t>
            </a:r>
            <a:br>
              <a:rPr lang="en-US" dirty="0"/>
            </a:br>
            <a:r>
              <a:rPr lang="en-US" dirty="0"/>
              <a:t>one appears here</a:t>
            </a:r>
          </a:p>
          <a:p>
            <a:r>
              <a:rPr lang="en-US" dirty="0"/>
              <a:t>Point number two</a:t>
            </a:r>
          </a:p>
          <a:p>
            <a:r>
              <a:rPr lang="en-US" dirty="0"/>
              <a:t>And then of course </a:t>
            </a:r>
            <a:br>
              <a:rPr lang="en-US" dirty="0"/>
            </a:br>
            <a:r>
              <a:rPr lang="en-US" dirty="0"/>
              <a:t>point number three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AF113-BD1B-F723-506C-D7B90448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1x PHOTO </a:t>
            </a:r>
            <a:br>
              <a:rPr lang="en-US" dirty="0"/>
            </a:br>
            <a:r>
              <a:rPr lang="en-US" dirty="0"/>
              <a:t>OPTION 4</a:t>
            </a:r>
          </a:p>
        </p:txBody>
      </p:sp>
      <p:pic>
        <p:nvPicPr>
          <p:cNvPr id="21" name="Picture Placeholder 2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6213DB0-F42E-191E-0B26-E62B9AF1D3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593" r="2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1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Placeholder 76" descr="A picture containing text, outdoor, red&#10;&#10;Description automatically generated">
            <a:extLst>
              <a:ext uri="{FF2B5EF4-FFF2-40B4-BE49-F238E27FC236}">
                <a16:creationId xmlns:a16="http://schemas.microsoft.com/office/drawing/2014/main" id="{EB219455-1611-4873-FF16-0AD902A984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1235" r="11235"/>
          <a:stretch/>
        </p:blipFill>
        <p:spPr/>
      </p:pic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8A830180-5293-861B-CFDD-C3F83FA96A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27310" r="772"/>
          <a:stretch/>
        </p:blipFill>
        <p:spPr>
          <a:xfrm>
            <a:off x="-1" y="0"/>
            <a:ext cx="7394406" cy="6858000"/>
          </a:xfrm>
        </p:spPr>
      </p:pic>
    </p:spTree>
    <p:extLst>
      <p:ext uri="{BB962C8B-B14F-4D97-AF65-F5344CB8AC3E}">
        <p14:creationId xmlns:p14="http://schemas.microsoft.com/office/powerpoint/2010/main" val="25852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B63DBD-CB00-98B1-BECB-6BE6F1C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</a:t>
            </a:r>
            <a:r>
              <a:rPr lang="en-US" b="1" dirty="0">
                <a:latin typeface="+mn-lt"/>
              </a:rPr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1F6A0-45B1-6115-6DFF-DD58755A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Body copy</a:t>
            </a:r>
          </a:p>
          <a:p>
            <a:pPr>
              <a:buBlip>
                <a:blip r:embed="rId3"/>
              </a:buBlip>
            </a:pPr>
            <a:r>
              <a:rPr lang="en-US" dirty="0"/>
              <a:t>Body copy</a:t>
            </a:r>
          </a:p>
          <a:p>
            <a:pPr lvl="1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37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2B778D-A0B4-52C7-3504-E86C5B87A2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70" r="2670"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568249C-1661-866A-CDED-46E2D6D4BA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273" r="7273"/>
          <a:stretch/>
        </p:blipFill>
        <p:spPr/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AD9D7BE2-676A-E41E-B3E3-D24E7ABF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 Photo OPTION 2</a:t>
            </a:r>
          </a:p>
        </p:txBody>
      </p:sp>
    </p:spTree>
    <p:extLst>
      <p:ext uri="{BB962C8B-B14F-4D97-AF65-F5344CB8AC3E}">
        <p14:creationId xmlns:p14="http://schemas.microsoft.com/office/powerpoint/2010/main" val="2244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568249C-1661-866A-CDED-46E2D6D4BA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7430" r="17430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2B778D-A0B4-52C7-3504-E86C5B87A2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6013" r="6013"/>
          <a:stretch/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47B0-9936-494D-ED10-D85F8675AA15}"/>
              </a:ext>
            </a:extLst>
          </p:cNvPr>
          <p:cNvGrpSpPr/>
          <p:nvPr/>
        </p:nvGrpSpPr>
        <p:grpSpPr>
          <a:xfrm>
            <a:off x="6445049" y="4672391"/>
            <a:ext cx="4118350" cy="968696"/>
            <a:chOff x="1259193" y="1370846"/>
            <a:chExt cx="4118350" cy="968696"/>
          </a:xfrm>
        </p:grpSpPr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16F57C36-D695-6439-E661-F3991B739373}"/>
                </a:ext>
              </a:extLst>
            </p:cNvPr>
            <p:cNvSpPr/>
            <p:nvPr/>
          </p:nvSpPr>
          <p:spPr>
            <a:xfrm>
              <a:off x="1259193" y="1370846"/>
              <a:ext cx="4118350" cy="166045"/>
            </a:xfrm>
            <a:prstGeom prst="snip1Rect">
              <a:avLst>
                <a:gd name="adj" fmla="val 0"/>
              </a:avLst>
            </a:prstGeom>
            <a:solidFill>
              <a:srgbClr val="1594CB"/>
            </a:solidFill>
            <a:ln w="57150">
              <a:solidFill>
                <a:srgbClr val="159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5760" rIns="0" bIns="182880" rtlCol="0" anchor="t" anchorCtr="0"/>
            <a:lstStyle/>
            <a:p>
              <a:pPr>
                <a:lnSpc>
                  <a:spcPct val="85000"/>
                </a:lnSpc>
                <a:spcAft>
                  <a:spcPts val="300"/>
                </a:spcAft>
              </a:pPr>
              <a:endParaRPr lang="en-US" sz="2000" dirty="0">
                <a:solidFill>
                  <a:srgbClr val="653165"/>
                </a:solidFill>
              </a:endParaRPr>
            </a:p>
          </p:txBody>
        </p:sp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10A4595C-4BE1-1A07-478A-651E6FB88220}"/>
                </a:ext>
              </a:extLst>
            </p:cNvPr>
            <p:cNvSpPr/>
            <p:nvPr/>
          </p:nvSpPr>
          <p:spPr>
            <a:xfrm>
              <a:off x="1259193" y="1508545"/>
              <a:ext cx="4118350" cy="830997"/>
            </a:xfrm>
            <a:prstGeom prst="snip1Rect">
              <a:avLst>
                <a:gd name="adj" fmla="val 0"/>
              </a:avLst>
            </a:prstGeom>
            <a:solidFill>
              <a:schemeClr val="tx1"/>
            </a:solidFill>
            <a:ln w="57150">
              <a:solidFill>
                <a:srgbClr val="159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365760" rIns="0" bIns="182880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  <a:spcAft>
                  <a:spcPts val="300"/>
                </a:spcAft>
                <a:buBlip>
                  <a:blip r:embed="rId5"/>
                </a:buBlip>
              </a:pPr>
              <a:r>
                <a:rPr lang="en-US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2x Photo OPTION 3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8DB9013-D01D-03BE-EC3C-4F513BB13EDD}"/>
                </a:ext>
              </a:extLst>
            </p:cNvPr>
            <p:cNvSpPr/>
            <p:nvPr/>
          </p:nvSpPr>
          <p:spPr>
            <a:xfrm rot="10800000">
              <a:off x="1328836" y="1440511"/>
              <a:ext cx="615613" cy="330458"/>
            </a:xfrm>
            <a:prstGeom prst="triangle">
              <a:avLst/>
            </a:prstGeom>
            <a:solidFill>
              <a:srgbClr val="FFC72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spcAft>
                  <a:spcPts val="300"/>
                </a:spcAft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2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A3FF74F-3A96-6E25-F9EC-E7563DC583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7" name="Picture Placeholder 1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751D0669-D637-97BB-6D1C-55E2B80EC0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3" name="Picture Placeholder 1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9DDBF238-1CA5-55B4-EDD3-096321379C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9" name="Picture Placeholder 1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536FFA35-DF7A-3CF5-A39C-707B82B30C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5" name="Picture Placeholder 1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421AC2D6-7CEC-3AED-62B5-559ED73D6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0A413945-2DA8-8D09-AE20-60D92FC694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6581" r="16581"/>
          <a:stretch/>
        </p:blipFill>
        <p:spPr/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582F1FF-F6EB-1060-2D4E-A80868F42C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A4FA385-8DD1-2F30-31A6-D6CAE12507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ADA3925-82E9-D085-1CC9-E0831CFA0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43AAE-9D4F-87E4-9420-00F5EE72E93C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2023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2946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A3FF74F-3A96-6E25-F9EC-E7563DC583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0970" r="10970"/>
          <a:stretch/>
        </p:blipFill>
        <p:spPr/>
      </p:pic>
      <p:pic>
        <p:nvPicPr>
          <p:cNvPr id="17" name="Picture Placeholder 1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751D0669-D637-97BB-6D1C-55E2B80EC0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6581" r="16581"/>
          <a:stretch/>
        </p:blipFill>
        <p:spPr/>
      </p:pic>
      <p:pic>
        <p:nvPicPr>
          <p:cNvPr id="13" name="Picture Placeholder 1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9DDBF238-1CA5-55B4-EDD3-096321379C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21139" r="21139"/>
          <a:stretch/>
        </p:blipFill>
        <p:spPr/>
      </p:pic>
      <p:pic>
        <p:nvPicPr>
          <p:cNvPr id="19" name="Picture Placeholder 1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536FFA35-DF7A-3CF5-A39C-707B82B30C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625" r="2625"/>
          <a:stretch/>
        </p:blipFill>
        <p:spPr/>
      </p:pic>
      <p:pic>
        <p:nvPicPr>
          <p:cNvPr id="15" name="Picture Placeholder 1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421AC2D6-7CEC-3AED-62B5-559ED73D6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0857" r="10857"/>
          <a:stretch/>
        </p:blipFill>
        <p:spPr/>
      </p:pic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0A413945-2DA8-8D09-AE20-60D92FC694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6581" r="16581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B6BAC-E264-3EAE-4C80-EF0EBC167327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2023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7821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E4F59580-CF24-A880-204E-998AFF384C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970" r="10970"/>
          <a:stretch>
            <a:fillRect/>
          </a:stretch>
        </p:blipFill>
        <p:spPr/>
      </p:pic>
      <p:pic>
        <p:nvPicPr>
          <p:cNvPr id="23" name="Picture Placeholder 22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C108F37E-4ED0-9A5D-FAFF-80CAEECB9F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581" r="16581"/>
          <a:stretch>
            <a:fillRect/>
          </a:stretch>
        </p:blipFill>
        <p:spPr/>
      </p:pic>
      <p:pic>
        <p:nvPicPr>
          <p:cNvPr id="25" name="Picture Placeholder 24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27468BB4-38EF-C927-B193-AA6316F245F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625" r="2625"/>
          <a:stretch>
            <a:fillRect/>
          </a:stretch>
        </p:blipFill>
        <p:spPr/>
      </p:pic>
      <p:pic>
        <p:nvPicPr>
          <p:cNvPr id="27" name="Picture Placeholder 26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CC0E93FD-D499-23F1-12F4-16A7781AE0B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0857" r="10857"/>
          <a:stretch>
            <a:fillRect/>
          </a:stretch>
        </p:blipFill>
        <p:spPr/>
      </p:pic>
      <p:pic>
        <p:nvPicPr>
          <p:cNvPr id="29" name="Picture Placeholder 28" descr="A red food truck&#10;&#10;Description automatically generated with low confidence">
            <a:extLst>
              <a:ext uri="{FF2B5EF4-FFF2-40B4-BE49-F238E27FC236}">
                <a16:creationId xmlns:a16="http://schemas.microsoft.com/office/drawing/2014/main" id="{BD0DE538-7410-1CD1-7570-788299A0051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6484" r="16484"/>
          <a:stretch>
            <a:fillRect/>
          </a:stretch>
        </p:blipFill>
        <p:spPr/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E4642CFC-78FF-CC53-5DF6-3DCFB874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6DDBD8C-7ED5-A8A3-6E83-295A39D87A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Body copy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3DB15-7435-3E02-B23B-5CADFFBD1547}"/>
              </a:ext>
            </a:extLst>
          </p:cNvPr>
          <p:cNvSpPr txBox="1"/>
          <p:nvPr/>
        </p:nvSpPr>
        <p:spPr>
          <a:xfrm>
            <a:off x="222845" y="6381482"/>
            <a:ext cx="3009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Proprietary and Confidential © 2023 Exhibit Concepts, Inc.</a:t>
            </a:r>
          </a:p>
        </p:txBody>
      </p:sp>
    </p:spTree>
    <p:extLst>
      <p:ext uri="{BB962C8B-B14F-4D97-AF65-F5344CB8AC3E}">
        <p14:creationId xmlns:p14="http://schemas.microsoft.com/office/powerpoint/2010/main" val="10161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BDC9DFD1-71B4-8607-1CB0-66729F4A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</a:t>
            </a:r>
            <a:r>
              <a:rPr lang="en-US" b="1" dirty="0">
                <a:latin typeface="+mn-lt"/>
              </a:rPr>
              <a:t>TIMELINE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77C9E3-032B-8E9B-E46C-59A89AFE4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22860D1-E8F9-DDAA-63AE-66C647A21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D95B2E3-3B80-5263-821F-234F2CED89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ACC33A-1F16-2750-DA40-D7DBE5367A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2FC0EB9-2DED-81AB-D05C-3F51F5609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4701475-0D71-AAE2-71FC-A96C42D87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D9E2AD8-1787-B7E5-B61E-C33DA4BAA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D48D1E1-7754-74FB-B1F1-C8BE3FC76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F819A8A-0495-9876-48B8-72C4B2609A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38174C-BA92-878B-117A-08CFD344A909}"/>
              </a:ext>
            </a:extLst>
          </p:cNvPr>
          <p:cNvSpPr/>
          <p:nvPr/>
        </p:nvSpPr>
        <p:spPr>
          <a:xfrm>
            <a:off x="1271556" y="2296759"/>
            <a:ext cx="320358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1 | INTRODUCTION PROCESS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8161DD-F3CA-1AC9-9DA1-AD358EB53286}"/>
              </a:ext>
            </a:extLst>
          </p:cNvPr>
          <p:cNvSpPr/>
          <p:nvPr/>
        </p:nvSpPr>
        <p:spPr>
          <a:xfrm>
            <a:off x="2349595" y="2702633"/>
            <a:ext cx="5359667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5CBA32A-28B8-DE8B-18EA-A0C54DCCF4DA}"/>
              </a:ext>
            </a:extLst>
          </p:cNvPr>
          <p:cNvSpPr/>
          <p:nvPr/>
        </p:nvSpPr>
        <p:spPr>
          <a:xfrm>
            <a:off x="6661751" y="3108507"/>
            <a:ext cx="320358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415A9F-A483-17BD-8761-913E27F2362D}"/>
              </a:ext>
            </a:extLst>
          </p:cNvPr>
          <p:cNvSpPr/>
          <p:nvPr/>
        </p:nvSpPr>
        <p:spPr>
          <a:xfrm>
            <a:off x="8817829" y="3514381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PHASE 2 | XXXXXXXX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9115A8-38AB-FB01-3FE2-DA1830A61565}"/>
              </a:ext>
            </a:extLst>
          </p:cNvPr>
          <p:cNvSpPr/>
          <p:nvPr/>
        </p:nvSpPr>
        <p:spPr>
          <a:xfrm>
            <a:off x="1271556" y="3920255"/>
            <a:ext cx="2084830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XXXXXXXXXXXXXXXXXXXX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3560BF7-7E03-3C37-ED66-FDA0766785FB}"/>
              </a:ext>
            </a:extLst>
          </p:cNvPr>
          <p:cNvSpPr/>
          <p:nvPr/>
        </p:nvSpPr>
        <p:spPr>
          <a:xfrm>
            <a:off x="1271557" y="4326129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XXXXXXXXXXXXXXXXX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7B135EE-E585-7EC1-DD36-8F978978A187}"/>
              </a:ext>
            </a:extLst>
          </p:cNvPr>
          <p:cNvSpPr/>
          <p:nvPr/>
        </p:nvSpPr>
        <p:spPr>
          <a:xfrm>
            <a:off x="1271557" y="4732003"/>
            <a:ext cx="2125549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EAA1C2-DA49-B89F-CAC7-65B2CDE52CA2}"/>
              </a:ext>
            </a:extLst>
          </p:cNvPr>
          <p:cNvSpPr/>
          <p:nvPr/>
        </p:nvSpPr>
        <p:spPr>
          <a:xfrm>
            <a:off x="1271557" y="5137878"/>
            <a:ext cx="2156077" cy="328108"/>
          </a:xfrm>
          <a:prstGeom prst="roundRect">
            <a:avLst>
              <a:gd name="adj" fmla="val 50000"/>
            </a:avLst>
          </a:prstGeom>
          <a:solidFill>
            <a:srgbClr val="1594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70000"/>
              </a:lnSpc>
            </a:pPr>
            <a:r>
              <a:rPr lang="en-US" sz="1100" b="1" dirty="0">
                <a:solidFill>
                  <a:schemeClr val="bg1"/>
                </a:solidFill>
              </a:rPr>
              <a:t>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162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14328D8-600D-74CA-15DC-75299F61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</a:t>
            </a:r>
            <a:r>
              <a:rPr lang="en-US" b="1" dirty="0">
                <a:latin typeface="+mn-lt"/>
              </a:rPr>
              <a:t>SCREEN</a:t>
            </a:r>
          </a:p>
        </p:txBody>
      </p: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08C5A15B-89B2-953D-70A4-3DC43DDFF41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33941956"/>
              </p:ext>
            </p:extLst>
          </p:nvPr>
        </p:nvGraphicFramePr>
        <p:xfrm>
          <a:off x="4133850" y="611188"/>
          <a:ext cx="7726363" cy="574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6F708C1-F653-E348-3704-0360D1D5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SUBTITLE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BD99198-885E-4863-2FD0-40A576F15D7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14328D8-600D-74CA-15DC-75299F61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</a:t>
            </a:r>
            <a:r>
              <a:rPr lang="en-US" b="1" dirty="0">
                <a:latin typeface="+mn-lt"/>
              </a:rPr>
              <a:t>SCREEN</a:t>
            </a:r>
          </a:p>
        </p:txBody>
      </p:sp>
      <p:graphicFrame>
        <p:nvGraphicFramePr>
          <p:cNvPr id="16" name="Chart Placeholder 15">
            <a:extLst>
              <a:ext uri="{FF2B5EF4-FFF2-40B4-BE49-F238E27FC236}">
                <a16:creationId xmlns:a16="http://schemas.microsoft.com/office/drawing/2014/main" id="{08C5A15B-89B2-953D-70A4-3DC43DDFF41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852425125"/>
              </p:ext>
            </p:extLst>
          </p:nvPr>
        </p:nvGraphicFramePr>
        <p:xfrm>
          <a:off x="838200" y="1854200"/>
          <a:ext cx="8794750" cy="373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6F708C1-F653-E348-3704-0360D1D5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SUBTITLE</a:t>
            </a:r>
          </a:p>
        </p:txBody>
      </p:sp>
    </p:spTree>
    <p:extLst>
      <p:ext uri="{BB962C8B-B14F-4D97-AF65-F5344CB8AC3E}">
        <p14:creationId xmlns:p14="http://schemas.microsoft.com/office/powerpoint/2010/main" val="26913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E686E-D733-AEAE-3D69-5CD442CE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b="0" dirty="0">
                <a:latin typeface="+mj-lt"/>
              </a:rPr>
              <a:t>FOR</a:t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THE OPPORTUNITY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0C99F-7A7F-42C3-A5F5-BA26D0769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CHARLIE BAGODONUTS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E29666-0660-25D8-020A-8E0DFC9CC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VP of Sales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E301A-1945-A79F-6CA1-A9FE7A05A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700 Crossroads Court, Vandalia, OH 45377</a:t>
            </a:r>
            <a:br>
              <a:rPr lang="en-US" dirty="0"/>
            </a:br>
            <a:r>
              <a:rPr lang="en-US" dirty="0"/>
              <a:t>Office	123-456-7890</a:t>
            </a:r>
            <a:br>
              <a:rPr lang="en-US" dirty="0"/>
            </a:br>
            <a:r>
              <a:rPr lang="en-US" dirty="0"/>
              <a:t>Mobile	098-765-4321  </a:t>
            </a:r>
          </a:p>
          <a:p>
            <a:r>
              <a:rPr lang="en-US" b="1" dirty="0">
                <a:latin typeface="+mn-lt"/>
              </a:rPr>
              <a:t>abcdef@exhibitconcepts.com </a:t>
            </a:r>
          </a:p>
        </p:txBody>
      </p:sp>
    </p:spTree>
    <p:extLst>
      <p:ext uri="{BB962C8B-B14F-4D97-AF65-F5344CB8AC3E}">
        <p14:creationId xmlns:p14="http://schemas.microsoft.com/office/powerpoint/2010/main" val="25733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</a:t>
            </a:r>
            <a:br>
              <a:rPr lang="en-US" dirty="0"/>
            </a:br>
            <a:r>
              <a:rPr lang="en-US" b="1" dirty="0">
                <a:latin typeface="+mn-lt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11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SHOW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2A</a:t>
            </a:r>
          </a:p>
        </p:txBody>
      </p:sp>
    </p:spTree>
    <p:extLst>
      <p:ext uri="{BB962C8B-B14F-4D97-AF65-F5344CB8AC3E}">
        <p14:creationId xmlns:p14="http://schemas.microsoft.com/office/powerpoint/2010/main" val="38063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SHOW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2B</a:t>
            </a:r>
          </a:p>
        </p:txBody>
      </p:sp>
    </p:spTree>
    <p:extLst>
      <p:ext uri="{BB962C8B-B14F-4D97-AF65-F5344CB8AC3E}">
        <p14:creationId xmlns:p14="http://schemas.microsoft.com/office/powerpoint/2010/main" val="14705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3A</a:t>
            </a:r>
          </a:p>
        </p:txBody>
      </p:sp>
    </p:spTree>
    <p:extLst>
      <p:ext uri="{BB962C8B-B14F-4D97-AF65-F5344CB8AC3E}">
        <p14:creationId xmlns:p14="http://schemas.microsoft.com/office/powerpoint/2010/main" val="28051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MUSEUM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3B</a:t>
            </a:r>
          </a:p>
        </p:txBody>
      </p:sp>
    </p:spTree>
    <p:extLst>
      <p:ext uri="{BB962C8B-B14F-4D97-AF65-F5344CB8AC3E}">
        <p14:creationId xmlns:p14="http://schemas.microsoft.com/office/powerpoint/2010/main" val="38370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4A</a:t>
            </a:r>
          </a:p>
        </p:txBody>
      </p:sp>
    </p:spTree>
    <p:extLst>
      <p:ext uri="{BB962C8B-B14F-4D97-AF65-F5344CB8AC3E}">
        <p14:creationId xmlns:p14="http://schemas.microsoft.com/office/powerpoint/2010/main" val="37252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541A40-87A5-2DC6-284B-0DE4C7E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DIVIDER </a:t>
            </a:r>
            <a:br>
              <a:rPr lang="en-US" dirty="0"/>
            </a:br>
            <a:r>
              <a:rPr lang="en-US" b="1" dirty="0">
                <a:latin typeface="+mn-lt"/>
              </a:rPr>
              <a:t>OPTION 4B</a:t>
            </a:r>
          </a:p>
        </p:txBody>
      </p:sp>
    </p:spTree>
    <p:extLst>
      <p:ext uri="{BB962C8B-B14F-4D97-AF65-F5344CB8AC3E}">
        <p14:creationId xmlns:p14="http://schemas.microsoft.com/office/powerpoint/2010/main" val="9555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nal Master EC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10351</TotalTime>
  <Words>355</Words>
  <Application>Microsoft Office PowerPoint</Application>
  <PresentationFormat>Widescreen</PresentationFormat>
  <Paragraphs>103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Internal Master ECI</vt:lpstr>
      <vt:lpstr>ECI TITLE SCREEN</vt:lpstr>
      <vt:lpstr>TODAY’S AGENDA</vt:lpstr>
      <vt:lpstr>SECTION DIVIDER OPTION 1</vt:lpstr>
      <vt:lpstr>TRADE SHOW DIVIDER  OPTION 2A</vt:lpstr>
      <vt:lpstr>TRADE SHOW DIVIDER  OPTION 2B</vt:lpstr>
      <vt:lpstr>MUSEUM DIVIDER  OPTION 3A</vt:lpstr>
      <vt:lpstr>MUSEUM DIVIDER  OPTION 3B</vt:lpstr>
      <vt:lpstr>EDUCATION DIVIDER  OPTION 4A</vt:lpstr>
      <vt:lpstr>EDUCATION DIVIDER  OPTION 4B</vt:lpstr>
      <vt:lpstr>TEXT SCREEN OPTION 1</vt:lpstr>
      <vt:lpstr>TEXT SCREEN OPTION 2</vt:lpstr>
      <vt:lpstr>TEXT SCREEN OPTION 3</vt:lpstr>
      <vt:lpstr>TEXT SCREEN OPTION 4</vt:lpstr>
      <vt:lpstr>TEXT SCREEN OPTION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2X Photo OPTION 2</vt:lpstr>
      <vt:lpstr>PowerPoint Presentation</vt:lpstr>
      <vt:lpstr>PowerPoint Presentation</vt:lpstr>
      <vt:lpstr>PowerPoint Presentation</vt:lpstr>
      <vt:lpstr>Layout</vt:lpstr>
      <vt:lpstr>PRODUCTION TIMELINE</vt:lpstr>
      <vt:lpstr>TITLE OF SCREEN</vt:lpstr>
      <vt:lpstr>TITLE OF SCREEN</vt:lpstr>
      <vt:lpstr>THANK YOU FOR THE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Yokajty</dc:creator>
  <cp:lastModifiedBy>Wik, Adam</cp:lastModifiedBy>
  <cp:revision>205</cp:revision>
  <dcterms:created xsi:type="dcterms:W3CDTF">2022-11-04T03:18:06Z</dcterms:created>
  <dcterms:modified xsi:type="dcterms:W3CDTF">2024-09-10T14:55:32Z</dcterms:modified>
</cp:coreProperties>
</file>